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6.xml" ContentType="application/vnd.openxmlformats-officedocument.presentationml.notesSlide+xml"/>
  <Override PartName="/ppt/ink/ink8.xml" ContentType="application/inkml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2" r:id="rId4"/>
    <p:sldId id="263" r:id="rId5"/>
    <p:sldId id="265" r:id="rId6"/>
    <p:sldId id="275" r:id="rId7"/>
    <p:sldId id="276" r:id="rId8"/>
    <p:sldId id="267" r:id="rId9"/>
    <p:sldId id="268" r:id="rId10"/>
    <p:sldId id="277" r:id="rId11"/>
    <p:sldId id="261" r:id="rId12"/>
    <p:sldId id="270" r:id="rId13"/>
    <p:sldId id="272" r:id="rId14"/>
    <p:sldId id="273" r:id="rId15"/>
    <p:sldId id="279" r:id="rId16"/>
    <p:sldId id="288" r:id="rId17"/>
    <p:sldId id="280" r:id="rId18"/>
    <p:sldId id="281" r:id="rId19"/>
    <p:sldId id="269" r:id="rId20"/>
    <p:sldId id="284" r:id="rId21"/>
    <p:sldId id="283" r:id="rId22"/>
    <p:sldId id="285" r:id="rId23"/>
    <p:sldId id="286" r:id="rId24"/>
    <p:sldId id="260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B0C8E-04ED-D743-A6F1-86BADB87F574}" v="275" dt="2022-06-03T07:23:37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7"/>
    <p:restoredTop sz="87239"/>
  </p:normalViewPr>
  <p:slideViewPr>
    <p:cSldViewPr snapToGrid="0" snapToObjects="1">
      <p:cViewPr varScale="1">
        <p:scale>
          <a:sx n="139" d="100"/>
          <a:sy n="139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Singh" userId="e6cb8c17-3f8c-459d-a13d-46a718143a62" providerId="ADAL" clId="{CABB0C8E-04ED-D743-A6F1-86BADB87F574}"/>
    <pc:docChg chg="undo custSel addSld delSld modSld sldOrd">
      <pc:chgData name="Vishal Singh" userId="e6cb8c17-3f8c-459d-a13d-46a718143a62" providerId="ADAL" clId="{CABB0C8E-04ED-D743-A6F1-86BADB87F574}" dt="2022-06-03T07:26:13.351" v="5479" actId="20577"/>
      <pc:docMkLst>
        <pc:docMk/>
      </pc:docMkLst>
      <pc:sldChg chg="modSp mod modNotesTx">
        <pc:chgData name="Vishal Singh" userId="e6cb8c17-3f8c-459d-a13d-46a718143a62" providerId="ADAL" clId="{CABB0C8E-04ED-D743-A6F1-86BADB87F574}" dt="2022-06-03T07:19:24.855" v="5365" actId="20577"/>
        <pc:sldMkLst>
          <pc:docMk/>
          <pc:sldMk cId="3163836485" sldId="256"/>
        </pc:sldMkLst>
        <pc:spChg chg="mod">
          <ac:chgData name="Vishal Singh" userId="e6cb8c17-3f8c-459d-a13d-46a718143a62" providerId="ADAL" clId="{CABB0C8E-04ED-D743-A6F1-86BADB87F574}" dt="2022-06-02T18:48:12.587" v="346" actId="113"/>
          <ac:spMkLst>
            <pc:docMk/>
            <pc:sldMk cId="3163836485" sldId="256"/>
            <ac:spMk id="2" creationId="{7C7C36FD-5D7C-A7BE-354F-67673A929741}"/>
          </ac:spMkLst>
        </pc:spChg>
        <pc:spChg chg="mod">
          <ac:chgData name="Vishal Singh" userId="e6cb8c17-3f8c-459d-a13d-46a718143a62" providerId="ADAL" clId="{CABB0C8E-04ED-D743-A6F1-86BADB87F574}" dt="2022-06-02T18:58:01.034" v="659" actId="14100"/>
          <ac:spMkLst>
            <pc:docMk/>
            <pc:sldMk cId="3163836485" sldId="256"/>
            <ac:spMk id="3" creationId="{2C02D842-62A1-7BFB-6B3A-015DC349D7F1}"/>
          </ac:spMkLst>
        </pc:spChg>
      </pc:sldChg>
      <pc:sldChg chg="addSp modSp mod modNotesTx">
        <pc:chgData name="Vishal Singh" userId="e6cb8c17-3f8c-459d-a13d-46a718143a62" providerId="ADAL" clId="{CABB0C8E-04ED-D743-A6F1-86BADB87F574}" dt="2022-06-02T12:03:50.261" v="327" actId="5793"/>
        <pc:sldMkLst>
          <pc:docMk/>
          <pc:sldMk cId="877356238" sldId="257"/>
        </pc:sldMkLst>
        <pc:spChg chg="add mod">
          <ac:chgData name="Vishal Singh" userId="e6cb8c17-3f8c-459d-a13d-46a718143a62" providerId="ADAL" clId="{CABB0C8E-04ED-D743-A6F1-86BADB87F574}" dt="2022-06-02T12:03:50.261" v="327" actId="5793"/>
          <ac:spMkLst>
            <pc:docMk/>
            <pc:sldMk cId="877356238" sldId="257"/>
            <ac:spMk id="2" creationId="{8E3086DD-E1F7-FE98-84E3-003F7A48B27A}"/>
          </ac:spMkLst>
        </pc:spChg>
        <pc:spChg chg="add mod">
          <ac:chgData name="Vishal Singh" userId="e6cb8c17-3f8c-459d-a13d-46a718143a62" providerId="ADAL" clId="{CABB0C8E-04ED-D743-A6F1-86BADB87F574}" dt="2022-06-02T11:55:16.871" v="167" actId="167"/>
          <ac:spMkLst>
            <pc:docMk/>
            <pc:sldMk cId="877356238" sldId="257"/>
            <ac:spMk id="6" creationId="{3776855A-9A47-A7C0-8D81-9BAC8E2BECAF}"/>
          </ac:spMkLst>
        </pc:spChg>
        <pc:spChg chg="add mod">
          <ac:chgData name="Vishal Singh" userId="e6cb8c17-3f8c-459d-a13d-46a718143a62" providerId="ADAL" clId="{CABB0C8E-04ED-D743-A6F1-86BADB87F574}" dt="2022-06-02T12:03:29.724" v="298" actId="20577"/>
          <ac:spMkLst>
            <pc:docMk/>
            <pc:sldMk cId="877356238" sldId="257"/>
            <ac:spMk id="12" creationId="{A7AD2ADF-5714-7186-B114-DFF8683F79D7}"/>
          </ac:spMkLst>
        </pc:spChg>
        <pc:cxnChg chg="mod">
          <ac:chgData name="Vishal Singh" userId="e6cb8c17-3f8c-459d-a13d-46a718143a62" providerId="ADAL" clId="{CABB0C8E-04ED-D743-A6F1-86BADB87F574}" dt="2022-06-02T12:03:50.257" v="326" actId="20577"/>
          <ac:cxnSpMkLst>
            <pc:docMk/>
            <pc:sldMk cId="877356238" sldId="257"/>
            <ac:cxnSpMk id="7" creationId="{15D3F764-8177-DB82-1169-E38FC785AFFA}"/>
          </ac:cxnSpMkLst>
        </pc:cxnChg>
        <pc:cxnChg chg="add mod">
          <ac:chgData name="Vishal Singh" userId="e6cb8c17-3f8c-459d-a13d-46a718143a62" providerId="ADAL" clId="{CABB0C8E-04ED-D743-A6F1-86BADB87F574}" dt="2022-06-02T12:03:29.724" v="298" actId="20577"/>
          <ac:cxnSpMkLst>
            <pc:docMk/>
            <pc:sldMk cId="877356238" sldId="257"/>
            <ac:cxnSpMk id="8" creationId="{3089AEA9-09D1-205E-5F77-4A3BAE3D9050}"/>
          </ac:cxnSpMkLst>
        </pc:cxnChg>
      </pc:sldChg>
      <pc:sldChg chg="addSp modSp new del mod">
        <pc:chgData name="Vishal Singh" userId="e6cb8c17-3f8c-459d-a13d-46a718143a62" providerId="ADAL" clId="{CABB0C8E-04ED-D743-A6F1-86BADB87F574}" dt="2022-06-03T07:11:37.443" v="5141" actId="2696"/>
        <pc:sldMkLst>
          <pc:docMk/>
          <pc:sldMk cId="316771843" sldId="258"/>
        </pc:sldMkLst>
        <pc:spChg chg="add mod">
          <ac:chgData name="Vishal Singh" userId="e6cb8c17-3f8c-459d-a13d-46a718143a62" providerId="ADAL" clId="{CABB0C8E-04ED-D743-A6F1-86BADB87F574}" dt="2022-06-02T11:57:41.868" v="276" actId="20577"/>
          <ac:spMkLst>
            <pc:docMk/>
            <pc:sldMk cId="316771843" sldId="258"/>
            <ac:spMk id="2" creationId="{FA6DB5CA-105F-B9C4-59F1-5F9C97251EB1}"/>
          </ac:spMkLst>
        </pc:spChg>
      </pc:sldChg>
      <pc:sldChg chg="addSp delSp modSp new del mod">
        <pc:chgData name="Vishal Singh" userId="e6cb8c17-3f8c-459d-a13d-46a718143a62" providerId="ADAL" clId="{CABB0C8E-04ED-D743-A6F1-86BADB87F574}" dt="2022-06-02T18:49:00.059" v="358" actId="2696"/>
        <pc:sldMkLst>
          <pc:docMk/>
          <pc:sldMk cId="1028684040" sldId="259"/>
        </pc:sldMkLst>
        <pc:spChg chg="add mod">
          <ac:chgData name="Vishal Singh" userId="e6cb8c17-3f8c-459d-a13d-46a718143a62" providerId="ADAL" clId="{CABB0C8E-04ED-D743-A6F1-86BADB87F574}" dt="2022-06-02T18:48:55.615" v="355" actId="21"/>
          <ac:spMkLst>
            <pc:docMk/>
            <pc:sldMk cId="1028684040" sldId="259"/>
            <ac:spMk id="2" creationId="{E4D092D7-72F3-F051-5521-ADA81ECAE8A3}"/>
          </ac:spMkLst>
        </pc:spChg>
        <pc:spChg chg="add del mod">
          <ac:chgData name="Vishal Singh" userId="e6cb8c17-3f8c-459d-a13d-46a718143a62" providerId="ADAL" clId="{CABB0C8E-04ED-D743-A6F1-86BADB87F574}" dt="2022-06-02T18:48:48.450" v="353" actId="478"/>
          <ac:spMkLst>
            <pc:docMk/>
            <pc:sldMk cId="1028684040" sldId="259"/>
            <ac:spMk id="3" creationId="{F877F1E5-D277-EF9D-4070-2F417C48B5B5}"/>
          </ac:spMkLst>
        </pc:spChg>
      </pc:sldChg>
      <pc:sldChg chg="modSp new mod">
        <pc:chgData name="Vishal Singh" userId="e6cb8c17-3f8c-459d-a13d-46a718143a62" providerId="ADAL" clId="{CABB0C8E-04ED-D743-A6F1-86BADB87F574}" dt="2022-06-02T18:57:34.611" v="655" actId="20577"/>
        <pc:sldMkLst>
          <pc:docMk/>
          <pc:sldMk cId="1885585301" sldId="260"/>
        </pc:sldMkLst>
        <pc:spChg chg="mod">
          <ac:chgData name="Vishal Singh" userId="e6cb8c17-3f8c-459d-a13d-46a718143a62" providerId="ADAL" clId="{CABB0C8E-04ED-D743-A6F1-86BADB87F574}" dt="2022-06-02T18:49:03.363" v="359" actId="14100"/>
          <ac:spMkLst>
            <pc:docMk/>
            <pc:sldMk cId="1885585301" sldId="260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2T18:57:34.611" v="655" actId="20577"/>
          <ac:spMkLst>
            <pc:docMk/>
            <pc:sldMk cId="1885585301" sldId="260"/>
            <ac:spMk id="3" creationId="{7BE62231-E7D7-3F47-6CDC-1CFD8A76AED7}"/>
          </ac:spMkLst>
        </pc:spChg>
      </pc:sldChg>
      <pc:sldChg chg="modSp add mod">
        <pc:chgData name="Vishal Singh" userId="e6cb8c17-3f8c-459d-a13d-46a718143a62" providerId="ADAL" clId="{CABB0C8E-04ED-D743-A6F1-86BADB87F574}" dt="2022-06-03T07:24:35.970" v="5468" actId="20577"/>
        <pc:sldMkLst>
          <pc:docMk/>
          <pc:sldMk cId="3864749096" sldId="261"/>
        </pc:sldMkLst>
        <pc:spChg chg="mod">
          <ac:chgData name="Vishal Singh" userId="e6cb8c17-3f8c-459d-a13d-46a718143a62" providerId="ADAL" clId="{CABB0C8E-04ED-D743-A6F1-86BADB87F574}" dt="2022-06-02T18:50:47.077" v="384" actId="20577"/>
          <ac:spMkLst>
            <pc:docMk/>
            <pc:sldMk cId="3864749096" sldId="261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7:24:35.970" v="5468" actId="20577"/>
          <ac:spMkLst>
            <pc:docMk/>
            <pc:sldMk cId="3864749096" sldId="261"/>
            <ac:spMk id="3" creationId="{7BE62231-E7D7-3F47-6CDC-1CFD8A76AED7}"/>
          </ac:spMkLst>
        </pc:spChg>
      </pc:sldChg>
      <pc:sldChg chg="modSp add mod">
        <pc:chgData name="Vishal Singh" userId="e6cb8c17-3f8c-459d-a13d-46a718143a62" providerId="ADAL" clId="{CABB0C8E-04ED-D743-A6F1-86BADB87F574}" dt="2022-06-02T18:57:22.776" v="638" actId="1036"/>
        <pc:sldMkLst>
          <pc:docMk/>
          <pc:sldMk cId="2067353279" sldId="262"/>
        </pc:sldMkLst>
        <pc:spChg chg="mod">
          <ac:chgData name="Vishal Singh" userId="e6cb8c17-3f8c-459d-a13d-46a718143a62" providerId="ADAL" clId="{CABB0C8E-04ED-D743-A6F1-86BADB87F574}" dt="2022-06-02T18:53:07.360" v="451" actId="20577"/>
          <ac:spMkLst>
            <pc:docMk/>
            <pc:sldMk cId="2067353279" sldId="262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2T18:57:22.776" v="638" actId="1036"/>
          <ac:spMkLst>
            <pc:docMk/>
            <pc:sldMk cId="2067353279" sldId="262"/>
            <ac:spMk id="3" creationId="{7BE62231-E7D7-3F47-6CDC-1CFD8A76AED7}"/>
          </ac:spMkLst>
        </pc:spChg>
      </pc:sldChg>
      <pc:sldChg chg="modSp add mod modNotesTx">
        <pc:chgData name="Vishal Singh" userId="e6cb8c17-3f8c-459d-a13d-46a718143a62" providerId="ADAL" clId="{CABB0C8E-04ED-D743-A6F1-86BADB87F574}" dt="2022-06-02T19:28:44.643" v="1149" actId="5793"/>
        <pc:sldMkLst>
          <pc:docMk/>
          <pc:sldMk cId="36926539" sldId="263"/>
        </pc:sldMkLst>
        <pc:spChg chg="mod">
          <ac:chgData name="Vishal Singh" userId="e6cb8c17-3f8c-459d-a13d-46a718143a62" providerId="ADAL" clId="{CABB0C8E-04ED-D743-A6F1-86BADB87F574}" dt="2022-06-02T18:59:50.035" v="676" actId="20577"/>
          <ac:spMkLst>
            <pc:docMk/>
            <pc:sldMk cId="36926539" sldId="263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2T19:28:44.643" v="1149" actId="5793"/>
          <ac:spMkLst>
            <pc:docMk/>
            <pc:sldMk cId="36926539" sldId="263"/>
            <ac:spMk id="3" creationId="{7BE62231-E7D7-3F47-6CDC-1CFD8A76AED7}"/>
          </ac:spMkLst>
        </pc:spChg>
      </pc:sldChg>
      <pc:sldChg chg="add del">
        <pc:chgData name="Vishal Singh" userId="e6cb8c17-3f8c-459d-a13d-46a718143a62" providerId="ADAL" clId="{CABB0C8E-04ED-D743-A6F1-86BADB87F574}" dt="2022-06-02T18:59:44.765" v="661"/>
        <pc:sldMkLst>
          <pc:docMk/>
          <pc:sldMk cId="2209402583" sldId="263"/>
        </pc:sldMkLst>
      </pc:sldChg>
      <pc:sldChg chg="addSp delSp modSp add del mod">
        <pc:chgData name="Vishal Singh" userId="e6cb8c17-3f8c-459d-a13d-46a718143a62" providerId="ADAL" clId="{CABB0C8E-04ED-D743-A6F1-86BADB87F574}" dt="2022-06-03T05:01:40.718" v="3531" actId="2696"/>
        <pc:sldMkLst>
          <pc:docMk/>
          <pc:sldMk cId="413851631" sldId="264"/>
        </pc:sldMkLst>
        <pc:spChg chg="mod">
          <ac:chgData name="Vishal Singh" userId="e6cb8c17-3f8c-459d-a13d-46a718143a62" providerId="ADAL" clId="{CABB0C8E-04ED-D743-A6F1-86BADB87F574}" dt="2022-06-02T19:27:44.347" v="1142" actId="20577"/>
          <ac:spMkLst>
            <pc:docMk/>
            <pc:sldMk cId="413851631" sldId="264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2T19:43:15.292" v="1357" actId="113"/>
          <ac:spMkLst>
            <pc:docMk/>
            <pc:sldMk cId="413851631" sldId="264"/>
            <ac:spMk id="3" creationId="{7BE62231-E7D7-3F47-6CDC-1CFD8A76AED7}"/>
          </ac:spMkLst>
        </pc:spChg>
        <pc:spChg chg="add del">
          <ac:chgData name="Vishal Singh" userId="e6cb8c17-3f8c-459d-a13d-46a718143a62" providerId="ADAL" clId="{CABB0C8E-04ED-D743-A6F1-86BADB87F574}" dt="2022-06-02T19:43:19.860" v="1359" actId="22"/>
          <ac:spMkLst>
            <pc:docMk/>
            <pc:sldMk cId="413851631" sldId="264"/>
            <ac:spMk id="5" creationId="{1B24590C-9C04-543B-EDCA-5576D4164FBB}"/>
          </ac:spMkLst>
        </pc:spChg>
      </pc:sldChg>
      <pc:sldChg chg="addSp modSp add mod">
        <pc:chgData name="Vishal Singh" userId="e6cb8c17-3f8c-459d-a13d-46a718143a62" providerId="ADAL" clId="{CABB0C8E-04ED-D743-A6F1-86BADB87F574}" dt="2022-06-03T05:01:35.399" v="3530" actId="27636"/>
        <pc:sldMkLst>
          <pc:docMk/>
          <pc:sldMk cId="1341157832" sldId="265"/>
        </pc:sldMkLst>
        <pc:spChg chg="mod">
          <ac:chgData name="Vishal Singh" userId="e6cb8c17-3f8c-459d-a13d-46a718143a62" providerId="ADAL" clId="{CABB0C8E-04ED-D743-A6F1-86BADB87F574}" dt="2022-06-03T05:01:35.399" v="3530" actId="27636"/>
          <ac:spMkLst>
            <pc:docMk/>
            <pc:sldMk cId="1341157832" sldId="265"/>
            <ac:spMk id="3" creationId="{7BE62231-E7D7-3F47-6CDC-1CFD8A76AED7}"/>
          </ac:spMkLst>
        </pc:spChg>
        <pc:spChg chg="add mod">
          <ac:chgData name="Vishal Singh" userId="e6cb8c17-3f8c-459d-a13d-46a718143a62" providerId="ADAL" clId="{CABB0C8E-04ED-D743-A6F1-86BADB87F574}" dt="2022-06-02T19:48:12.327" v="1564" actId="207"/>
          <ac:spMkLst>
            <pc:docMk/>
            <pc:sldMk cId="1341157832" sldId="265"/>
            <ac:spMk id="4" creationId="{BF77BBC0-F7F2-7483-9CF9-006839BB5D67}"/>
          </ac:spMkLst>
        </pc:spChg>
        <pc:spChg chg="add mod">
          <ac:chgData name="Vishal Singh" userId="e6cb8c17-3f8c-459d-a13d-46a718143a62" providerId="ADAL" clId="{CABB0C8E-04ED-D743-A6F1-86BADB87F574}" dt="2022-06-02T19:48:39.291" v="1591" actId="1038"/>
          <ac:spMkLst>
            <pc:docMk/>
            <pc:sldMk cId="1341157832" sldId="265"/>
            <ac:spMk id="8" creationId="{726606C3-16F2-4BD7-43A2-B75195A4D41A}"/>
          </ac:spMkLst>
        </pc:spChg>
        <pc:cxnChg chg="add mod">
          <ac:chgData name="Vishal Singh" userId="e6cb8c17-3f8c-459d-a13d-46a718143a62" providerId="ADAL" clId="{CABB0C8E-04ED-D743-A6F1-86BADB87F574}" dt="2022-06-02T19:48:18.739" v="1566" actId="1076"/>
          <ac:cxnSpMkLst>
            <pc:docMk/>
            <pc:sldMk cId="1341157832" sldId="265"/>
            <ac:cxnSpMk id="6" creationId="{937977F1-9821-4903-8E44-0BC55B6D9F66}"/>
          </ac:cxnSpMkLst>
        </pc:cxnChg>
        <pc:cxnChg chg="add mod">
          <ac:chgData name="Vishal Singh" userId="e6cb8c17-3f8c-459d-a13d-46a718143a62" providerId="ADAL" clId="{CABB0C8E-04ED-D743-A6F1-86BADB87F574}" dt="2022-06-02T19:48:16.883" v="1565" actId="1076"/>
          <ac:cxnSpMkLst>
            <pc:docMk/>
            <pc:sldMk cId="1341157832" sldId="265"/>
            <ac:cxnSpMk id="7" creationId="{3B7D2E41-21E7-8D9B-14F5-5FE0FB727D87}"/>
          </ac:cxnSpMkLst>
        </pc:cxnChg>
      </pc:sldChg>
      <pc:sldChg chg="delSp modSp add del mod">
        <pc:chgData name="Vishal Singh" userId="e6cb8c17-3f8c-459d-a13d-46a718143a62" providerId="ADAL" clId="{CABB0C8E-04ED-D743-A6F1-86BADB87F574}" dt="2022-06-03T00:59:20.306" v="2177" actId="2696"/>
        <pc:sldMkLst>
          <pc:docMk/>
          <pc:sldMk cId="2319244571" sldId="266"/>
        </pc:sldMkLst>
        <pc:spChg chg="mod">
          <ac:chgData name="Vishal Singh" userId="e6cb8c17-3f8c-459d-a13d-46a718143a62" providerId="ADAL" clId="{CABB0C8E-04ED-D743-A6F1-86BADB87F574}" dt="2022-06-03T00:56:20.303" v="2092" actId="20577"/>
          <ac:spMkLst>
            <pc:docMk/>
            <pc:sldMk cId="2319244571" sldId="266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0:59:06.027" v="2176" actId="404"/>
          <ac:spMkLst>
            <pc:docMk/>
            <pc:sldMk cId="2319244571" sldId="266"/>
            <ac:spMk id="3" creationId="{7BE62231-E7D7-3F47-6CDC-1CFD8A76AED7}"/>
          </ac:spMkLst>
        </pc:spChg>
        <pc:spChg chg="del">
          <ac:chgData name="Vishal Singh" userId="e6cb8c17-3f8c-459d-a13d-46a718143a62" providerId="ADAL" clId="{CABB0C8E-04ED-D743-A6F1-86BADB87F574}" dt="2022-06-03T00:55:10.374" v="2075" actId="478"/>
          <ac:spMkLst>
            <pc:docMk/>
            <pc:sldMk cId="2319244571" sldId="266"/>
            <ac:spMk id="4" creationId="{BF77BBC0-F7F2-7483-9CF9-006839BB5D67}"/>
          </ac:spMkLst>
        </pc:spChg>
        <pc:spChg chg="del mod">
          <ac:chgData name="Vishal Singh" userId="e6cb8c17-3f8c-459d-a13d-46a718143a62" providerId="ADAL" clId="{CABB0C8E-04ED-D743-A6F1-86BADB87F574}" dt="2022-06-03T00:55:15.143" v="2078" actId="478"/>
          <ac:spMkLst>
            <pc:docMk/>
            <pc:sldMk cId="2319244571" sldId="266"/>
            <ac:spMk id="8" creationId="{726606C3-16F2-4BD7-43A2-B75195A4D41A}"/>
          </ac:spMkLst>
        </pc:spChg>
        <pc:cxnChg chg="del">
          <ac:chgData name="Vishal Singh" userId="e6cb8c17-3f8c-459d-a13d-46a718143a62" providerId="ADAL" clId="{CABB0C8E-04ED-D743-A6F1-86BADB87F574}" dt="2022-06-03T00:55:12.045" v="2076" actId="478"/>
          <ac:cxnSpMkLst>
            <pc:docMk/>
            <pc:sldMk cId="2319244571" sldId="266"/>
            <ac:cxnSpMk id="6" creationId="{937977F1-9821-4903-8E44-0BC55B6D9F66}"/>
          </ac:cxnSpMkLst>
        </pc:cxnChg>
        <pc:cxnChg chg="del">
          <ac:chgData name="Vishal Singh" userId="e6cb8c17-3f8c-459d-a13d-46a718143a62" providerId="ADAL" clId="{CABB0C8E-04ED-D743-A6F1-86BADB87F574}" dt="2022-06-03T00:55:16.146" v="2079" actId="478"/>
          <ac:cxnSpMkLst>
            <pc:docMk/>
            <pc:sldMk cId="2319244571" sldId="266"/>
            <ac:cxnSpMk id="7" creationId="{3B7D2E41-21E7-8D9B-14F5-5FE0FB727D87}"/>
          </ac:cxnSpMkLst>
        </pc:cxnChg>
      </pc:sldChg>
      <pc:sldChg chg="addSp delSp modSp add mod modNotesTx">
        <pc:chgData name="Vishal Singh" userId="e6cb8c17-3f8c-459d-a13d-46a718143a62" providerId="ADAL" clId="{CABB0C8E-04ED-D743-A6F1-86BADB87F574}" dt="2022-06-03T04:25:43.395" v="3429"/>
        <pc:sldMkLst>
          <pc:docMk/>
          <pc:sldMk cId="2181175684" sldId="267"/>
        </pc:sldMkLst>
        <pc:spChg chg="mod">
          <ac:chgData name="Vishal Singh" userId="e6cb8c17-3f8c-459d-a13d-46a718143a62" providerId="ADAL" clId="{CABB0C8E-04ED-D743-A6F1-86BADB87F574}" dt="2022-06-03T04:25:43.395" v="3429"/>
          <ac:spMkLst>
            <pc:docMk/>
            <pc:sldMk cId="2181175684" sldId="267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0:58:52.508" v="2174" actId="255"/>
          <ac:spMkLst>
            <pc:docMk/>
            <pc:sldMk cId="2181175684" sldId="267"/>
            <ac:spMk id="3" creationId="{7BE62231-E7D7-3F47-6CDC-1CFD8A76AED7}"/>
          </ac:spMkLst>
        </pc:spChg>
        <pc:picChg chg="add del mod">
          <ac:chgData name="Vishal Singh" userId="e6cb8c17-3f8c-459d-a13d-46a718143a62" providerId="ADAL" clId="{CABB0C8E-04ED-D743-A6F1-86BADB87F574}" dt="2022-06-03T01:00:26.331" v="2188" actId="21"/>
          <ac:picMkLst>
            <pc:docMk/>
            <pc:sldMk cId="2181175684" sldId="267"/>
            <ac:picMk id="5" creationId="{F9C45568-AF96-34FD-85C1-1B0C983B881A}"/>
          </ac:picMkLst>
        </pc:picChg>
      </pc:sldChg>
      <pc:sldChg chg="add del">
        <pc:chgData name="Vishal Singh" userId="e6cb8c17-3f8c-459d-a13d-46a718143a62" providerId="ADAL" clId="{CABB0C8E-04ED-D743-A6F1-86BADB87F574}" dt="2022-06-03T00:40:01.727" v="1602"/>
        <pc:sldMkLst>
          <pc:docMk/>
          <pc:sldMk cId="2603815886" sldId="267"/>
        </pc:sldMkLst>
      </pc:sldChg>
      <pc:sldChg chg="addSp delSp modSp add mod modNotesTx">
        <pc:chgData name="Vishal Singh" userId="e6cb8c17-3f8c-459d-a13d-46a718143a62" providerId="ADAL" clId="{CABB0C8E-04ED-D743-A6F1-86BADB87F574}" dt="2022-06-03T06:48:40.138" v="4548" actId="1035"/>
        <pc:sldMkLst>
          <pc:docMk/>
          <pc:sldMk cId="2854056836" sldId="268"/>
        </pc:sldMkLst>
        <pc:spChg chg="mod">
          <ac:chgData name="Vishal Singh" userId="e6cb8c17-3f8c-459d-a13d-46a718143a62" providerId="ADAL" clId="{CABB0C8E-04ED-D743-A6F1-86BADB87F574}" dt="2022-06-03T04:55:45.380" v="3459" actId="20577"/>
          <ac:spMkLst>
            <pc:docMk/>
            <pc:sldMk cId="2854056836" sldId="268"/>
            <ac:spMk id="2" creationId="{3FDDD828-F1FE-7B3C-0B34-DCA35DA8A1AA}"/>
          </ac:spMkLst>
        </pc:spChg>
        <pc:spChg chg="del">
          <ac:chgData name="Vishal Singh" userId="e6cb8c17-3f8c-459d-a13d-46a718143a62" providerId="ADAL" clId="{CABB0C8E-04ED-D743-A6F1-86BADB87F574}" dt="2022-06-03T00:59:50.285" v="2184" actId="478"/>
          <ac:spMkLst>
            <pc:docMk/>
            <pc:sldMk cId="2854056836" sldId="268"/>
            <ac:spMk id="3" creationId="{7BE62231-E7D7-3F47-6CDC-1CFD8A76AED7}"/>
          </ac:spMkLst>
        </pc:spChg>
        <pc:spChg chg="add del mod">
          <ac:chgData name="Vishal Singh" userId="e6cb8c17-3f8c-459d-a13d-46a718143a62" providerId="ADAL" clId="{CABB0C8E-04ED-D743-A6F1-86BADB87F574}" dt="2022-06-03T04:26:47.091" v="3431"/>
          <ac:spMkLst>
            <pc:docMk/>
            <pc:sldMk cId="2854056836" sldId="268"/>
            <ac:spMk id="4" creationId="{75A7B78A-F65D-554F-99BF-E385A3D119D2}"/>
          </ac:spMkLst>
        </pc:spChg>
        <pc:spChg chg="add del mod">
          <ac:chgData name="Vishal Singh" userId="e6cb8c17-3f8c-459d-a13d-46a718143a62" providerId="ADAL" clId="{CABB0C8E-04ED-D743-A6F1-86BADB87F574}" dt="2022-06-03T01:00:33.934" v="2189"/>
          <ac:spMkLst>
            <pc:docMk/>
            <pc:sldMk cId="2854056836" sldId="268"/>
            <ac:spMk id="5" creationId="{7A1F1EF6-4BD5-A29C-BBB4-3E89688814A9}"/>
          </ac:spMkLst>
        </pc:spChg>
        <pc:spChg chg="add del mod">
          <ac:chgData name="Vishal Singh" userId="e6cb8c17-3f8c-459d-a13d-46a718143a62" providerId="ADAL" clId="{CABB0C8E-04ED-D743-A6F1-86BADB87F574}" dt="2022-06-03T04:55:15.367" v="3449" actId="478"/>
          <ac:spMkLst>
            <pc:docMk/>
            <pc:sldMk cId="2854056836" sldId="268"/>
            <ac:spMk id="6" creationId="{8FFEEF48-7D1F-5B77-1D5B-814F8CA31344}"/>
          </ac:spMkLst>
        </pc:spChg>
        <pc:spChg chg="add mod">
          <ac:chgData name="Vishal Singh" userId="e6cb8c17-3f8c-459d-a13d-46a718143a62" providerId="ADAL" clId="{CABB0C8E-04ED-D743-A6F1-86BADB87F574}" dt="2022-06-03T06:48:30.669" v="4543" actId="170"/>
          <ac:spMkLst>
            <pc:docMk/>
            <pc:sldMk cId="2854056836" sldId="268"/>
            <ac:spMk id="7" creationId="{D082976A-1FDD-F4B0-237C-1ACC83D05645}"/>
          </ac:spMkLst>
        </pc:spChg>
        <pc:spChg chg="add del mod">
          <ac:chgData name="Vishal Singh" userId="e6cb8c17-3f8c-459d-a13d-46a718143a62" providerId="ADAL" clId="{CABB0C8E-04ED-D743-A6F1-86BADB87F574}" dt="2022-06-03T04:29:03.055" v="3438"/>
          <ac:spMkLst>
            <pc:docMk/>
            <pc:sldMk cId="2854056836" sldId="268"/>
            <ac:spMk id="9" creationId="{115DD34B-E9A9-F8F4-7B9F-8A73053E8C59}"/>
          </ac:spMkLst>
        </pc:spChg>
        <pc:picChg chg="add mod">
          <ac:chgData name="Vishal Singh" userId="e6cb8c17-3f8c-459d-a13d-46a718143a62" providerId="ADAL" clId="{CABB0C8E-04ED-D743-A6F1-86BADB87F574}" dt="2022-06-03T04:55:20.988" v="3452" actId="1076"/>
          <ac:picMkLst>
            <pc:docMk/>
            <pc:sldMk cId="2854056836" sldId="268"/>
            <ac:picMk id="4" creationId="{D2CDD5F0-5DA5-AD52-9288-062AF5C9661F}"/>
          </ac:picMkLst>
        </pc:picChg>
        <pc:picChg chg="add del mod">
          <ac:chgData name="Vishal Singh" userId="e6cb8c17-3f8c-459d-a13d-46a718143a62" providerId="ADAL" clId="{CABB0C8E-04ED-D743-A6F1-86BADB87F574}" dt="2022-06-03T04:26:33.552" v="3430" actId="478"/>
          <ac:picMkLst>
            <pc:docMk/>
            <pc:sldMk cId="2854056836" sldId="268"/>
            <ac:picMk id="6" creationId="{8B33B97D-155D-A10B-E142-44C318E6E22C}"/>
          </ac:picMkLst>
        </pc:picChg>
        <pc:picChg chg="add del mod">
          <ac:chgData name="Vishal Singh" userId="e6cb8c17-3f8c-459d-a13d-46a718143a62" providerId="ADAL" clId="{CABB0C8E-04ED-D743-A6F1-86BADB87F574}" dt="2022-06-03T04:28:51.205" v="3437" actId="478"/>
          <ac:picMkLst>
            <pc:docMk/>
            <pc:sldMk cId="2854056836" sldId="268"/>
            <ac:picMk id="7" creationId="{62EB3B0F-C888-42A3-2D2B-978A872B8553}"/>
          </ac:picMkLst>
        </pc:picChg>
        <pc:picChg chg="add mod">
          <ac:chgData name="Vishal Singh" userId="e6cb8c17-3f8c-459d-a13d-46a718143a62" providerId="ADAL" clId="{CABB0C8E-04ED-D743-A6F1-86BADB87F574}" dt="2022-06-03T06:48:40.138" v="4548" actId="1035"/>
          <ac:picMkLst>
            <pc:docMk/>
            <pc:sldMk cId="2854056836" sldId="268"/>
            <ac:picMk id="9" creationId="{B1C7E8A9-2EDB-74FD-F719-0E14B518B807}"/>
          </ac:picMkLst>
        </pc:picChg>
        <pc:picChg chg="add del mod">
          <ac:chgData name="Vishal Singh" userId="e6cb8c17-3f8c-459d-a13d-46a718143a62" providerId="ADAL" clId="{CABB0C8E-04ED-D743-A6F1-86BADB87F574}" dt="2022-06-03T04:55:13.009" v="3446" actId="478"/>
          <ac:picMkLst>
            <pc:docMk/>
            <pc:sldMk cId="2854056836" sldId="268"/>
            <ac:picMk id="11" creationId="{130EB63F-A457-C2CC-7222-770AD3C0C388}"/>
          </ac:picMkLst>
        </pc:picChg>
      </pc:sldChg>
      <pc:sldChg chg="addSp delSp modSp add mod">
        <pc:chgData name="Vishal Singh" userId="e6cb8c17-3f8c-459d-a13d-46a718143a62" providerId="ADAL" clId="{CABB0C8E-04ED-D743-A6F1-86BADB87F574}" dt="2022-06-03T07:25:54.068" v="5473" actId="20577"/>
        <pc:sldMkLst>
          <pc:docMk/>
          <pc:sldMk cId="1593794153" sldId="269"/>
        </pc:sldMkLst>
        <pc:spChg chg="mod">
          <ac:chgData name="Vishal Singh" userId="e6cb8c17-3f8c-459d-a13d-46a718143a62" providerId="ADAL" clId="{CABB0C8E-04ED-D743-A6F1-86BADB87F574}" dt="2022-06-03T06:16:51.322" v="4234"/>
          <ac:spMkLst>
            <pc:docMk/>
            <pc:sldMk cId="1593794153" sldId="269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7:25:54.068" v="5473" actId="20577"/>
          <ac:spMkLst>
            <pc:docMk/>
            <pc:sldMk cId="1593794153" sldId="269"/>
            <ac:spMk id="3" creationId="{7BE62231-E7D7-3F47-6CDC-1CFD8A76AED7}"/>
          </ac:spMkLst>
        </pc:spChg>
        <pc:picChg chg="add del mod">
          <ac:chgData name="Vishal Singh" userId="e6cb8c17-3f8c-459d-a13d-46a718143a62" providerId="ADAL" clId="{CABB0C8E-04ED-D743-A6F1-86BADB87F574}" dt="2022-06-03T05:15:10.495" v="3633" actId="21"/>
          <ac:picMkLst>
            <pc:docMk/>
            <pc:sldMk cId="1593794153" sldId="269"/>
            <ac:picMk id="5" creationId="{94402FD0-47C0-8A68-6FC5-C527C115BFA2}"/>
          </ac:picMkLst>
        </pc:picChg>
        <pc:picChg chg="add del mod">
          <ac:chgData name="Vishal Singh" userId="e6cb8c17-3f8c-459d-a13d-46a718143a62" providerId="ADAL" clId="{CABB0C8E-04ED-D743-A6F1-86BADB87F574}" dt="2022-06-03T06:34:29.338" v="4249" actId="478"/>
          <ac:picMkLst>
            <pc:docMk/>
            <pc:sldMk cId="1593794153" sldId="269"/>
            <ac:picMk id="7" creationId="{B9DF1822-82C8-88DE-04F4-3B5E5234B10D}"/>
          </ac:picMkLst>
        </pc:picChg>
      </pc:sldChg>
      <pc:sldChg chg="addSp delSp modSp add mod modNotesTx">
        <pc:chgData name="Vishal Singh" userId="e6cb8c17-3f8c-459d-a13d-46a718143a62" providerId="ADAL" clId="{CABB0C8E-04ED-D743-A6F1-86BADB87F574}" dt="2022-06-03T01:16:27.364" v="2337" actId="20577"/>
        <pc:sldMkLst>
          <pc:docMk/>
          <pc:sldMk cId="322339774" sldId="270"/>
        </pc:sldMkLst>
        <pc:spChg chg="mod">
          <ac:chgData name="Vishal Singh" userId="e6cb8c17-3f8c-459d-a13d-46a718143a62" providerId="ADAL" clId="{CABB0C8E-04ED-D743-A6F1-86BADB87F574}" dt="2022-06-03T01:16:27.364" v="2337" actId="20577"/>
          <ac:spMkLst>
            <pc:docMk/>
            <pc:sldMk cId="322339774" sldId="270"/>
            <ac:spMk id="2" creationId="{3FDDD828-F1FE-7B3C-0B34-DCA35DA8A1AA}"/>
          </ac:spMkLst>
        </pc:spChg>
        <pc:spChg chg="del mod">
          <ac:chgData name="Vishal Singh" userId="e6cb8c17-3f8c-459d-a13d-46a718143a62" providerId="ADAL" clId="{CABB0C8E-04ED-D743-A6F1-86BADB87F574}" dt="2022-06-03T01:10:57.170" v="2271"/>
          <ac:spMkLst>
            <pc:docMk/>
            <pc:sldMk cId="322339774" sldId="270"/>
            <ac:spMk id="3" creationId="{7BE62231-E7D7-3F47-6CDC-1CFD8A76AED7}"/>
          </ac:spMkLst>
        </pc:spChg>
        <pc:picChg chg="add mod">
          <ac:chgData name="Vishal Singh" userId="e6cb8c17-3f8c-459d-a13d-46a718143a62" providerId="ADAL" clId="{CABB0C8E-04ED-D743-A6F1-86BADB87F574}" dt="2022-06-03T01:11:01.616" v="2272" actId="27614"/>
          <ac:picMkLst>
            <pc:docMk/>
            <pc:sldMk cId="322339774" sldId="270"/>
            <ac:picMk id="5" creationId="{4904A77B-4A67-C935-A703-107236873F49}"/>
          </ac:picMkLst>
        </pc:picChg>
      </pc:sldChg>
      <pc:sldChg chg="addSp delSp modSp add del mod modNotesTx">
        <pc:chgData name="Vishal Singh" userId="e6cb8c17-3f8c-459d-a13d-46a718143a62" providerId="ADAL" clId="{CABB0C8E-04ED-D743-A6F1-86BADB87F574}" dt="2022-06-03T01:21:38.796" v="2647" actId="2696"/>
        <pc:sldMkLst>
          <pc:docMk/>
          <pc:sldMk cId="3047519053" sldId="271"/>
        </pc:sldMkLst>
        <pc:spChg chg="mod">
          <ac:chgData name="Vishal Singh" userId="e6cb8c17-3f8c-459d-a13d-46a718143a62" providerId="ADAL" clId="{CABB0C8E-04ED-D743-A6F1-86BADB87F574}" dt="2022-06-03T01:16:24.729" v="2335" actId="20577"/>
          <ac:spMkLst>
            <pc:docMk/>
            <pc:sldMk cId="3047519053" sldId="271"/>
            <ac:spMk id="2" creationId="{3FDDD828-F1FE-7B3C-0B34-DCA35DA8A1AA}"/>
          </ac:spMkLst>
        </pc:spChg>
        <pc:spChg chg="add mod">
          <ac:chgData name="Vishal Singh" userId="e6cb8c17-3f8c-459d-a13d-46a718143a62" providerId="ADAL" clId="{CABB0C8E-04ED-D743-A6F1-86BADB87F574}" dt="2022-06-03T01:21:34.975" v="2645" actId="21"/>
          <ac:spMkLst>
            <pc:docMk/>
            <pc:sldMk cId="3047519053" sldId="271"/>
            <ac:spMk id="4" creationId="{F1A31228-75BB-4D0E-C789-2F9CE7B94A10}"/>
          </ac:spMkLst>
        </pc:spChg>
        <pc:picChg chg="del">
          <ac:chgData name="Vishal Singh" userId="e6cb8c17-3f8c-459d-a13d-46a718143a62" providerId="ADAL" clId="{CABB0C8E-04ED-D743-A6F1-86BADB87F574}" dt="2022-06-03T01:16:36.710" v="2339" actId="478"/>
          <ac:picMkLst>
            <pc:docMk/>
            <pc:sldMk cId="3047519053" sldId="271"/>
            <ac:picMk id="5" creationId="{4904A77B-4A67-C935-A703-107236873F49}"/>
          </ac:picMkLst>
        </pc:picChg>
      </pc:sldChg>
      <pc:sldChg chg="modSp add mod">
        <pc:chgData name="Vishal Singh" userId="e6cb8c17-3f8c-459d-a13d-46a718143a62" providerId="ADAL" clId="{CABB0C8E-04ED-D743-A6F1-86BADB87F574}" dt="2022-06-03T01:36:01.708" v="2734" actId="404"/>
        <pc:sldMkLst>
          <pc:docMk/>
          <pc:sldMk cId="4194772547" sldId="272"/>
        </pc:sldMkLst>
        <pc:spChg chg="mod">
          <ac:chgData name="Vishal Singh" userId="e6cb8c17-3f8c-459d-a13d-46a718143a62" providerId="ADAL" clId="{CABB0C8E-04ED-D743-A6F1-86BADB87F574}" dt="2022-06-03T01:21:32.931" v="2644"/>
          <ac:spMkLst>
            <pc:docMk/>
            <pc:sldMk cId="4194772547" sldId="272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1:36:01.708" v="2734" actId="404"/>
          <ac:spMkLst>
            <pc:docMk/>
            <pc:sldMk cId="4194772547" sldId="272"/>
            <ac:spMk id="3" creationId="{7BE62231-E7D7-3F47-6CDC-1CFD8A76AED7}"/>
          </ac:spMkLst>
        </pc:spChg>
      </pc:sldChg>
      <pc:sldChg chg="modSp add mod">
        <pc:chgData name="Vishal Singh" userId="e6cb8c17-3f8c-459d-a13d-46a718143a62" providerId="ADAL" clId="{CABB0C8E-04ED-D743-A6F1-86BADB87F574}" dt="2022-06-03T01:33:00.094" v="2731" actId="20577"/>
        <pc:sldMkLst>
          <pc:docMk/>
          <pc:sldMk cId="2080932772" sldId="273"/>
        </pc:sldMkLst>
        <pc:spChg chg="mod">
          <ac:chgData name="Vishal Singh" userId="e6cb8c17-3f8c-459d-a13d-46a718143a62" providerId="ADAL" clId="{CABB0C8E-04ED-D743-A6F1-86BADB87F574}" dt="2022-06-03T01:33:00.094" v="2731" actId="20577"/>
          <ac:spMkLst>
            <pc:docMk/>
            <pc:sldMk cId="2080932772" sldId="273"/>
            <ac:spMk id="3" creationId="{7BE62231-E7D7-3F47-6CDC-1CFD8A76AED7}"/>
          </ac:spMkLst>
        </pc:spChg>
      </pc:sldChg>
      <pc:sldChg chg="modSp add del mod modNotesTx">
        <pc:chgData name="Vishal Singh" userId="e6cb8c17-3f8c-459d-a13d-46a718143a62" providerId="ADAL" clId="{CABB0C8E-04ED-D743-A6F1-86BADB87F574}" dt="2022-06-03T05:01:16.266" v="3525" actId="2696"/>
        <pc:sldMkLst>
          <pc:docMk/>
          <pc:sldMk cId="1897038335" sldId="274"/>
        </pc:sldMkLst>
        <pc:spChg chg="mod">
          <ac:chgData name="Vishal Singh" userId="e6cb8c17-3f8c-459d-a13d-46a718143a62" providerId="ADAL" clId="{CABB0C8E-04ED-D743-A6F1-86BADB87F574}" dt="2022-06-03T02:19:26.338" v="2799" actId="20577"/>
          <ac:spMkLst>
            <pc:docMk/>
            <pc:sldMk cId="1897038335" sldId="274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2:19:07.559" v="2794" actId="20577"/>
          <ac:spMkLst>
            <pc:docMk/>
            <pc:sldMk cId="1897038335" sldId="274"/>
            <ac:spMk id="3" creationId="{7BE62231-E7D7-3F47-6CDC-1CFD8A76AED7}"/>
          </ac:spMkLst>
        </pc:spChg>
      </pc:sldChg>
      <pc:sldChg chg="add del">
        <pc:chgData name="Vishal Singh" userId="e6cb8c17-3f8c-459d-a13d-46a718143a62" providerId="ADAL" clId="{CABB0C8E-04ED-D743-A6F1-86BADB87F574}" dt="2022-06-03T05:01:58.771" v="3532" actId="2696"/>
        <pc:sldMkLst>
          <pc:docMk/>
          <pc:sldMk cId="4199633438" sldId="274"/>
        </pc:sldMkLst>
      </pc:sldChg>
      <pc:sldChg chg="modSp add mod modNotesTx">
        <pc:chgData name="Vishal Singh" userId="e6cb8c17-3f8c-459d-a13d-46a718143a62" providerId="ADAL" clId="{CABB0C8E-04ED-D743-A6F1-86BADB87F574}" dt="2022-06-03T07:22:49.363" v="5456" actId="20577"/>
        <pc:sldMkLst>
          <pc:docMk/>
          <pc:sldMk cId="2442299177" sldId="275"/>
        </pc:sldMkLst>
        <pc:spChg chg="mod">
          <ac:chgData name="Vishal Singh" userId="e6cb8c17-3f8c-459d-a13d-46a718143a62" providerId="ADAL" clId="{CABB0C8E-04ED-D743-A6F1-86BADB87F574}" dt="2022-06-03T07:22:49.363" v="5456" actId="20577"/>
          <ac:spMkLst>
            <pc:docMk/>
            <pc:sldMk cId="2442299177" sldId="275"/>
            <ac:spMk id="3" creationId="{7BE62231-E7D7-3F47-6CDC-1CFD8A76AED7}"/>
          </ac:spMkLst>
        </pc:spChg>
      </pc:sldChg>
      <pc:sldChg chg="modSp add del mod">
        <pc:chgData name="Vishal Singh" userId="e6cb8c17-3f8c-459d-a13d-46a718143a62" providerId="ADAL" clId="{CABB0C8E-04ED-D743-A6F1-86BADB87F574}" dt="2022-06-03T05:01:16.266" v="3525" actId="2696"/>
        <pc:sldMkLst>
          <pc:docMk/>
          <pc:sldMk cId="3977499400" sldId="275"/>
        </pc:sldMkLst>
        <pc:spChg chg="mod">
          <ac:chgData name="Vishal Singh" userId="e6cb8c17-3f8c-459d-a13d-46a718143a62" providerId="ADAL" clId="{CABB0C8E-04ED-D743-A6F1-86BADB87F574}" dt="2022-06-03T02:26:11.598" v="2917" actId="27636"/>
          <ac:spMkLst>
            <pc:docMk/>
            <pc:sldMk cId="3977499400" sldId="275"/>
            <ac:spMk id="3" creationId="{7BE62231-E7D7-3F47-6CDC-1CFD8A76AED7}"/>
          </ac:spMkLst>
        </pc:spChg>
      </pc:sldChg>
      <pc:sldChg chg="modSp add mod">
        <pc:chgData name="Vishal Singh" userId="e6cb8c17-3f8c-459d-a13d-46a718143a62" providerId="ADAL" clId="{CABB0C8E-04ED-D743-A6F1-86BADB87F574}" dt="2022-06-03T07:23:37.414" v="5465"/>
        <pc:sldMkLst>
          <pc:docMk/>
          <pc:sldMk cId="2221555697" sldId="276"/>
        </pc:sldMkLst>
        <pc:spChg chg="mod">
          <ac:chgData name="Vishal Singh" userId="e6cb8c17-3f8c-459d-a13d-46a718143a62" providerId="ADAL" clId="{CABB0C8E-04ED-D743-A6F1-86BADB87F574}" dt="2022-06-03T05:02:09.050" v="3533" actId="20577"/>
          <ac:spMkLst>
            <pc:docMk/>
            <pc:sldMk cId="2221555697" sldId="276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7:23:37.414" v="5465"/>
          <ac:spMkLst>
            <pc:docMk/>
            <pc:sldMk cId="2221555697" sldId="276"/>
            <ac:spMk id="3" creationId="{7BE62231-E7D7-3F47-6CDC-1CFD8A76AED7}"/>
          </ac:spMkLst>
        </pc:spChg>
      </pc:sldChg>
      <pc:sldChg chg="modSp add mod">
        <pc:chgData name="Vishal Singh" userId="e6cb8c17-3f8c-459d-a13d-46a718143a62" providerId="ADAL" clId="{CABB0C8E-04ED-D743-A6F1-86BADB87F574}" dt="2022-06-03T07:24:26.070" v="5467" actId="20577"/>
        <pc:sldMkLst>
          <pc:docMk/>
          <pc:sldMk cId="2804631077" sldId="277"/>
        </pc:sldMkLst>
        <pc:spChg chg="mod">
          <ac:chgData name="Vishal Singh" userId="e6cb8c17-3f8c-459d-a13d-46a718143a62" providerId="ADAL" clId="{CABB0C8E-04ED-D743-A6F1-86BADB87F574}" dt="2022-06-03T05:00:07.555" v="3465" actId="20577"/>
          <ac:spMkLst>
            <pc:docMk/>
            <pc:sldMk cId="2804631077" sldId="277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7:24:26.070" v="5467" actId="20577"/>
          <ac:spMkLst>
            <pc:docMk/>
            <pc:sldMk cId="2804631077" sldId="277"/>
            <ac:spMk id="3" creationId="{7BE62231-E7D7-3F47-6CDC-1CFD8A76AED7}"/>
          </ac:spMkLst>
        </pc:spChg>
      </pc:sldChg>
      <pc:sldChg chg="addSp delSp modSp add del mod">
        <pc:chgData name="Vishal Singh" userId="e6cb8c17-3f8c-459d-a13d-46a718143a62" providerId="ADAL" clId="{CABB0C8E-04ED-D743-A6F1-86BADB87F574}" dt="2022-06-03T05:27:39.059" v="3764" actId="2696"/>
        <pc:sldMkLst>
          <pc:docMk/>
          <pc:sldMk cId="3083269660" sldId="278"/>
        </pc:sldMkLst>
        <pc:spChg chg="mod">
          <ac:chgData name="Vishal Singh" userId="e6cb8c17-3f8c-459d-a13d-46a718143a62" providerId="ADAL" clId="{CABB0C8E-04ED-D743-A6F1-86BADB87F574}" dt="2022-06-03T05:16:12.195" v="3650" actId="27636"/>
          <ac:spMkLst>
            <pc:docMk/>
            <pc:sldMk cId="3083269660" sldId="278"/>
            <ac:spMk id="2" creationId="{3FDDD828-F1FE-7B3C-0B34-DCA35DA8A1AA}"/>
          </ac:spMkLst>
        </pc:spChg>
        <pc:spChg chg="del">
          <ac:chgData name="Vishal Singh" userId="e6cb8c17-3f8c-459d-a13d-46a718143a62" providerId="ADAL" clId="{CABB0C8E-04ED-D743-A6F1-86BADB87F574}" dt="2022-06-03T05:15:15.647" v="3634" actId="478"/>
          <ac:spMkLst>
            <pc:docMk/>
            <pc:sldMk cId="3083269660" sldId="278"/>
            <ac:spMk id="3" creationId="{7BE62231-E7D7-3F47-6CDC-1CFD8A76AED7}"/>
          </ac:spMkLst>
        </pc:spChg>
        <pc:spChg chg="add mod">
          <ac:chgData name="Vishal Singh" userId="e6cb8c17-3f8c-459d-a13d-46a718143a62" providerId="ADAL" clId="{CABB0C8E-04ED-D743-A6F1-86BADB87F574}" dt="2022-06-03T05:15:15.647" v="3634" actId="478"/>
          <ac:spMkLst>
            <pc:docMk/>
            <pc:sldMk cId="3083269660" sldId="278"/>
            <ac:spMk id="5" creationId="{1DC90A7C-65F9-4425-B033-F9E849D6FF34}"/>
          </ac:spMkLst>
        </pc:spChg>
        <pc:picChg chg="add del mod">
          <ac:chgData name="Vishal Singh" userId="e6cb8c17-3f8c-459d-a13d-46a718143a62" providerId="ADAL" clId="{CABB0C8E-04ED-D743-A6F1-86BADB87F574}" dt="2022-06-03T05:26:35.099" v="3752" actId="21"/>
          <ac:picMkLst>
            <pc:docMk/>
            <pc:sldMk cId="3083269660" sldId="278"/>
            <ac:picMk id="6" creationId="{BA8EA8F7-7DA6-7C0C-7B68-C0A54904367C}"/>
          </ac:picMkLst>
        </pc:picChg>
      </pc:sldChg>
      <pc:sldChg chg="addSp delSp modSp add del mod">
        <pc:chgData name="Vishal Singh" userId="e6cb8c17-3f8c-459d-a13d-46a718143a62" providerId="ADAL" clId="{CABB0C8E-04ED-D743-A6F1-86BADB87F574}" dt="2022-06-03T07:12:28.231" v="5142" actId="2696"/>
        <pc:sldMkLst>
          <pc:docMk/>
          <pc:sldMk cId="3220924582" sldId="279"/>
        </pc:sldMkLst>
        <pc:spChg chg="add del mod">
          <ac:chgData name="Vishal Singh" userId="e6cb8c17-3f8c-459d-a13d-46a718143a62" providerId="ADAL" clId="{CABB0C8E-04ED-D743-A6F1-86BADB87F574}" dt="2022-06-03T05:16:55.558" v="3655" actId="478"/>
          <ac:spMkLst>
            <pc:docMk/>
            <pc:sldMk cId="3220924582" sldId="279"/>
            <ac:spMk id="4" creationId="{9BB3B089-B8F0-6E73-01C5-C4A33DA74000}"/>
          </ac:spMkLst>
        </pc:spChg>
        <pc:spChg chg="del mod">
          <ac:chgData name="Vishal Singh" userId="e6cb8c17-3f8c-459d-a13d-46a718143a62" providerId="ADAL" clId="{CABB0C8E-04ED-D743-A6F1-86BADB87F574}" dt="2022-06-03T05:16:53.900" v="3654" actId="478"/>
          <ac:spMkLst>
            <pc:docMk/>
            <pc:sldMk cId="3220924582" sldId="279"/>
            <ac:spMk id="5" creationId="{1DC90A7C-65F9-4425-B033-F9E849D6FF34}"/>
          </ac:spMkLst>
        </pc:spChg>
        <pc:spChg chg="add mod">
          <ac:chgData name="Vishal Singh" userId="e6cb8c17-3f8c-459d-a13d-46a718143a62" providerId="ADAL" clId="{CABB0C8E-04ED-D743-A6F1-86BADB87F574}" dt="2022-06-03T05:26:53.511" v="3761" actId="403"/>
          <ac:spMkLst>
            <pc:docMk/>
            <pc:sldMk cId="3220924582" sldId="279"/>
            <ac:spMk id="7" creationId="{62F0DF77-D2B0-ADE3-0EA0-5FD9EA8A1FE5}"/>
          </ac:spMkLst>
        </pc:spChg>
        <pc:picChg chg="del">
          <ac:chgData name="Vishal Singh" userId="e6cb8c17-3f8c-459d-a13d-46a718143a62" providerId="ADAL" clId="{CABB0C8E-04ED-D743-A6F1-86BADB87F574}" dt="2022-06-03T05:16:42.375" v="3652" actId="478"/>
          <ac:picMkLst>
            <pc:docMk/>
            <pc:sldMk cId="3220924582" sldId="279"/>
            <ac:picMk id="6" creationId="{BA8EA8F7-7DA6-7C0C-7B68-C0A54904367C}"/>
          </ac:picMkLst>
        </pc:picChg>
        <pc:picChg chg="add mod">
          <ac:chgData name="Vishal Singh" userId="e6cb8c17-3f8c-459d-a13d-46a718143a62" providerId="ADAL" clId="{CABB0C8E-04ED-D743-A6F1-86BADB87F574}" dt="2022-06-03T05:27:30.982" v="3763" actId="1076"/>
          <ac:picMkLst>
            <pc:docMk/>
            <pc:sldMk cId="3220924582" sldId="279"/>
            <ac:picMk id="8" creationId="{321F4FF3-D2B2-168F-E9E2-E1D0B6097DF0}"/>
          </ac:picMkLst>
        </pc:picChg>
      </pc:sldChg>
      <pc:sldChg chg="add">
        <pc:chgData name="Vishal Singh" userId="e6cb8c17-3f8c-459d-a13d-46a718143a62" providerId="ADAL" clId="{CABB0C8E-04ED-D743-A6F1-86BADB87F574}" dt="2022-06-03T07:12:35.514" v="5143"/>
        <pc:sldMkLst>
          <pc:docMk/>
          <pc:sldMk cId="3429955799" sldId="279"/>
        </pc:sldMkLst>
      </pc:sldChg>
      <pc:sldChg chg="modSp add mod">
        <pc:chgData name="Vishal Singh" userId="e6cb8c17-3f8c-459d-a13d-46a718143a62" providerId="ADAL" clId="{CABB0C8E-04ED-D743-A6F1-86BADB87F574}" dt="2022-06-03T07:15:18.670" v="5212"/>
        <pc:sldMkLst>
          <pc:docMk/>
          <pc:sldMk cId="669451679" sldId="280"/>
        </pc:sldMkLst>
        <pc:spChg chg="mod">
          <ac:chgData name="Vishal Singh" userId="e6cb8c17-3f8c-459d-a13d-46a718143a62" providerId="ADAL" clId="{CABB0C8E-04ED-D743-A6F1-86BADB87F574}" dt="2022-06-03T07:15:18.670" v="5212"/>
          <ac:spMkLst>
            <pc:docMk/>
            <pc:sldMk cId="669451679" sldId="280"/>
            <ac:spMk id="7" creationId="{62F0DF77-D2B0-ADE3-0EA0-5FD9EA8A1FE5}"/>
          </ac:spMkLst>
        </pc:spChg>
      </pc:sldChg>
      <pc:sldChg chg="delSp modSp add del mod ord">
        <pc:chgData name="Vishal Singh" userId="e6cb8c17-3f8c-459d-a13d-46a718143a62" providerId="ADAL" clId="{CABB0C8E-04ED-D743-A6F1-86BADB87F574}" dt="2022-06-03T07:12:28.231" v="5142" actId="2696"/>
        <pc:sldMkLst>
          <pc:docMk/>
          <pc:sldMk cId="686523246" sldId="280"/>
        </pc:sldMkLst>
        <pc:spChg chg="mod">
          <ac:chgData name="Vishal Singh" userId="e6cb8c17-3f8c-459d-a13d-46a718143a62" providerId="ADAL" clId="{CABB0C8E-04ED-D743-A6F1-86BADB87F574}" dt="2022-06-03T05:28:10.833" v="3772" actId="20577"/>
          <ac:spMkLst>
            <pc:docMk/>
            <pc:sldMk cId="686523246" sldId="280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5:29:47.286" v="3805" actId="20577"/>
          <ac:spMkLst>
            <pc:docMk/>
            <pc:sldMk cId="686523246" sldId="280"/>
            <ac:spMk id="7" creationId="{62F0DF77-D2B0-ADE3-0EA0-5FD9EA8A1FE5}"/>
          </ac:spMkLst>
        </pc:spChg>
        <pc:picChg chg="del">
          <ac:chgData name="Vishal Singh" userId="e6cb8c17-3f8c-459d-a13d-46a718143a62" providerId="ADAL" clId="{CABB0C8E-04ED-D743-A6F1-86BADB87F574}" dt="2022-06-03T05:28:12.252" v="3773" actId="478"/>
          <ac:picMkLst>
            <pc:docMk/>
            <pc:sldMk cId="686523246" sldId="280"/>
            <ac:picMk id="8" creationId="{321F4FF3-D2B2-168F-E9E2-E1D0B6097DF0}"/>
          </ac:picMkLst>
        </pc:picChg>
      </pc:sldChg>
      <pc:sldChg chg="addSp modSp add mod">
        <pc:chgData name="Vishal Singh" userId="e6cb8c17-3f8c-459d-a13d-46a718143a62" providerId="ADAL" clId="{CABB0C8E-04ED-D743-A6F1-86BADB87F574}" dt="2022-06-03T06:08:10.308" v="4191" actId="14100"/>
        <pc:sldMkLst>
          <pc:docMk/>
          <pc:sldMk cId="2678365874" sldId="281"/>
        </pc:sldMkLst>
        <pc:spChg chg="mod">
          <ac:chgData name="Vishal Singh" userId="e6cb8c17-3f8c-459d-a13d-46a718143a62" providerId="ADAL" clId="{CABB0C8E-04ED-D743-A6F1-86BADB87F574}" dt="2022-06-03T05:57:23.365" v="3894" actId="20577"/>
          <ac:spMkLst>
            <pc:docMk/>
            <pc:sldMk cId="2678365874" sldId="281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6:08:04.321" v="4189" actId="20577"/>
          <ac:spMkLst>
            <pc:docMk/>
            <pc:sldMk cId="2678365874" sldId="281"/>
            <ac:spMk id="3" creationId="{7BE62231-E7D7-3F47-6CDC-1CFD8A76AED7}"/>
          </ac:spMkLst>
        </pc:spChg>
        <pc:picChg chg="add mod modCrop">
          <ac:chgData name="Vishal Singh" userId="e6cb8c17-3f8c-459d-a13d-46a718143a62" providerId="ADAL" clId="{CABB0C8E-04ED-D743-A6F1-86BADB87F574}" dt="2022-06-03T06:08:10.308" v="4191" actId="14100"/>
          <ac:picMkLst>
            <pc:docMk/>
            <pc:sldMk cId="2678365874" sldId="281"/>
            <ac:picMk id="5" creationId="{BEF185CF-D58F-52AF-6AEC-9AFC314F3F8A}"/>
          </ac:picMkLst>
        </pc:picChg>
      </pc:sldChg>
      <pc:sldChg chg="delSp modSp add del mod">
        <pc:chgData name="Vishal Singh" userId="e6cb8c17-3f8c-459d-a13d-46a718143a62" providerId="ADAL" clId="{CABB0C8E-04ED-D743-A6F1-86BADB87F574}" dt="2022-06-03T07:25:41.437" v="5469" actId="2696"/>
        <pc:sldMkLst>
          <pc:docMk/>
          <pc:sldMk cId="1696376592" sldId="282"/>
        </pc:sldMkLst>
        <pc:spChg chg="mod">
          <ac:chgData name="Vishal Singh" userId="e6cb8c17-3f8c-459d-a13d-46a718143a62" providerId="ADAL" clId="{CABB0C8E-04ED-D743-A6F1-86BADB87F574}" dt="2022-06-03T06:08:28.082" v="4198" actId="20577"/>
          <ac:spMkLst>
            <pc:docMk/>
            <pc:sldMk cId="1696376592" sldId="282"/>
            <ac:spMk id="3" creationId="{7BE62231-E7D7-3F47-6CDC-1CFD8A76AED7}"/>
          </ac:spMkLst>
        </pc:spChg>
        <pc:picChg chg="del">
          <ac:chgData name="Vishal Singh" userId="e6cb8c17-3f8c-459d-a13d-46a718143a62" providerId="ADAL" clId="{CABB0C8E-04ED-D743-A6F1-86BADB87F574}" dt="2022-06-03T06:08:17.754" v="4193" actId="478"/>
          <ac:picMkLst>
            <pc:docMk/>
            <pc:sldMk cId="1696376592" sldId="282"/>
            <ac:picMk id="5" creationId="{BEF185CF-D58F-52AF-6AEC-9AFC314F3F8A}"/>
          </ac:picMkLst>
        </pc:picChg>
      </pc:sldChg>
      <pc:sldChg chg="addSp delSp modSp add mod modNotesTx">
        <pc:chgData name="Vishal Singh" userId="e6cb8c17-3f8c-459d-a13d-46a718143a62" providerId="ADAL" clId="{CABB0C8E-04ED-D743-A6F1-86BADB87F574}" dt="2022-06-03T07:10:47.121" v="5106" actId="20577"/>
        <pc:sldMkLst>
          <pc:docMk/>
          <pc:sldMk cId="3201287423" sldId="283"/>
        </pc:sldMkLst>
        <pc:spChg chg="mod">
          <ac:chgData name="Vishal Singh" userId="e6cb8c17-3f8c-459d-a13d-46a718143a62" providerId="ADAL" clId="{CABB0C8E-04ED-D743-A6F1-86BADB87F574}" dt="2022-06-03T07:10:47.121" v="5106" actId="20577"/>
          <ac:spMkLst>
            <pc:docMk/>
            <pc:sldMk cId="3201287423" sldId="283"/>
            <ac:spMk id="2" creationId="{3FDDD828-F1FE-7B3C-0B34-DCA35DA8A1AA}"/>
          </ac:spMkLst>
        </pc:spChg>
        <pc:spChg chg="del">
          <ac:chgData name="Vishal Singh" userId="e6cb8c17-3f8c-459d-a13d-46a718143a62" providerId="ADAL" clId="{CABB0C8E-04ED-D743-A6F1-86BADB87F574}" dt="2022-06-03T06:34:13.304" v="4239" actId="478"/>
          <ac:spMkLst>
            <pc:docMk/>
            <pc:sldMk cId="3201287423" sldId="283"/>
            <ac:spMk id="3" creationId="{7BE62231-E7D7-3F47-6CDC-1CFD8A76AED7}"/>
          </ac:spMkLst>
        </pc:spChg>
        <pc:spChg chg="add del mod">
          <ac:chgData name="Vishal Singh" userId="e6cb8c17-3f8c-459d-a13d-46a718143a62" providerId="ADAL" clId="{CABB0C8E-04ED-D743-A6F1-86BADB87F574}" dt="2022-06-03T06:34:14.915" v="4240" actId="478"/>
          <ac:spMkLst>
            <pc:docMk/>
            <pc:sldMk cId="3201287423" sldId="283"/>
            <ac:spMk id="5" creationId="{F52DEBB1-316C-B2EA-2341-19EF79CC5BAD}"/>
          </ac:spMkLst>
        </pc:spChg>
        <pc:picChg chg="mod">
          <ac:chgData name="Vishal Singh" userId="e6cb8c17-3f8c-459d-a13d-46a718143a62" providerId="ADAL" clId="{CABB0C8E-04ED-D743-A6F1-86BADB87F574}" dt="2022-06-03T06:34:25.456" v="4248" actId="1076"/>
          <ac:picMkLst>
            <pc:docMk/>
            <pc:sldMk cId="3201287423" sldId="283"/>
            <ac:picMk id="7" creationId="{B9DF1822-82C8-88DE-04F4-3B5E5234B10D}"/>
          </ac:picMkLst>
        </pc:picChg>
      </pc:sldChg>
      <pc:sldChg chg="modSp add mod">
        <pc:chgData name="Vishal Singh" userId="e6cb8c17-3f8c-459d-a13d-46a718143a62" providerId="ADAL" clId="{CABB0C8E-04ED-D743-A6F1-86BADB87F574}" dt="2022-06-03T07:26:13.351" v="5479" actId="20577"/>
        <pc:sldMkLst>
          <pc:docMk/>
          <pc:sldMk cId="3676224772" sldId="284"/>
        </pc:sldMkLst>
        <pc:spChg chg="mod">
          <ac:chgData name="Vishal Singh" userId="e6cb8c17-3f8c-459d-a13d-46a718143a62" providerId="ADAL" clId="{CABB0C8E-04ED-D743-A6F1-86BADB87F574}" dt="2022-06-03T06:35:06.415" v="4254" actId="20577"/>
          <ac:spMkLst>
            <pc:docMk/>
            <pc:sldMk cId="3676224772" sldId="284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7:26:13.351" v="5479" actId="20577"/>
          <ac:spMkLst>
            <pc:docMk/>
            <pc:sldMk cId="3676224772" sldId="284"/>
            <ac:spMk id="3" creationId="{7BE62231-E7D7-3F47-6CDC-1CFD8A76AED7}"/>
          </ac:spMkLst>
        </pc:spChg>
      </pc:sldChg>
      <pc:sldChg chg="addSp delSp modSp add mod modNotesTx">
        <pc:chgData name="Vishal Singh" userId="e6cb8c17-3f8c-459d-a13d-46a718143a62" providerId="ADAL" clId="{CABB0C8E-04ED-D743-A6F1-86BADB87F574}" dt="2022-06-03T07:10:49.980" v="5107" actId="20577"/>
        <pc:sldMkLst>
          <pc:docMk/>
          <pc:sldMk cId="975218136" sldId="285"/>
        </pc:sldMkLst>
        <pc:spChg chg="mod">
          <ac:chgData name="Vishal Singh" userId="e6cb8c17-3f8c-459d-a13d-46a718143a62" providerId="ADAL" clId="{CABB0C8E-04ED-D743-A6F1-86BADB87F574}" dt="2022-06-03T07:10:49.980" v="5107" actId="20577"/>
          <ac:spMkLst>
            <pc:docMk/>
            <pc:sldMk cId="975218136" sldId="285"/>
            <ac:spMk id="2" creationId="{3FDDD828-F1FE-7B3C-0B34-DCA35DA8A1AA}"/>
          </ac:spMkLst>
        </pc:spChg>
        <pc:spChg chg="add mod">
          <ac:chgData name="Vishal Singh" userId="e6cb8c17-3f8c-459d-a13d-46a718143a62" providerId="ADAL" clId="{CABB0C8E-04ED-D743-A6F1-86BADB87F574}" dt="2022-06-03T06:57:51.201" v="4634" actId="20577"/>
          <ac:spMkLst>
            <pc:docMk/>
            <pc:sldMk cId="975218136" sldId="285"/>
            <ac:spMk id="5" creationId="{F8A85F36-6CA4-A1AD-3A3F-D95F41C8E38B}"/>
          </ac:spMkLst>
        </pc:spChg>
        <pc:picChg chg="add del mod">
          <ac:chgData name="Vishal Singh" userId="e6cb8c17-3f8c-459d-a13d-46a718143a62" providerId="ADAL" clId="{CABB0C8E-04ED-D743-A6F1-86BADB87F574}" dt="2022-06-03T06:58:13.366" v="4637" actId="478"/>
          <ac:picMkLst>
            <pc:docMk/>
            <pc:sldMk cId="975218136" sldId="285"/>
            <ac:picMk id="4" creationId="{4B2F8707-93CB-333F-F356-2B4E2690C364}"/>
          </ac:picMkLst>
        </pc:picChg>
        <pc:picChg chg="del mod modCrop">
          <ac:chgData name="Vishal Singh" userId="e6cb8c17-3f8c-459d-a13d-46a718143a62" providerId="ADAL" clId="{CABB0C8E-04ED-D743-A6F1-86BADB87F574}" dt="2022-06-03T06:55:21.572" v="4552" actId="21"/>
          <ac:picMkLst>
            <pc:docMk/>
            <pc:sldMk cId="975218136" sldId="285"/>
            <ac:picMk id="7" creationId="{B9DF1822-82C8-88DE-04F4-3B5E5234B10D}"/>
          </ac:picMkLst>
        </pc:picChg>
        <pc:picChg chg="add mod">
          <ac:chgData name="Vishal Singh" userId="e6cb8c17-3f8c-459d-a13d-46a718143a62" providerId="ADAL" clId="{CABB0C8E-04ED-D743-A6F1-86BADB87F574}" dt="2022-06-03T06:58:19.564" v="4642" actId="1076"/>
          <ac:picMkLst>
            <pc:docMk/>
            <pc:sldMk cId="975218136" sldId="285"/>
            <ac:picMk id="8" creationId="{77577AB0-3973-C7FB-2AB3-62C2CBB6FB63}"/>
          </ac:picMkLst>
        </pc:picChg>
        <pc:inkChg chg="del">
          <ac:chgData name="Vishal Singh" userId="e6cb8c17-3f8c-459d-a13d-46a718143a62" providerId="ADAL" clId="{CABB0C8E-04ED-D743-A6F1-86BADB87F574}" dt="2022-06-03T06:55:18.607" v="4551" actId="478"/>
          <ac:inkMkLst>
            <pc:docMk/>
            <pc:sldMk cId="975218136" sldId="285"/>
            <ac:inkMk id="24" creationId="{D3FD70B4-7A22-FA57-5958-F2E67FBFD804}"/>
          </ac:inkMkLst>
        </pc:inkChg>
        <pc:inkChg chg="del">
          <ac:chgData name="Vishal Singh" userId="e6cb8c17-3f8c-459d-a13d-46a718143a62" providerId="ADAL" clId="{CABB0C8E-04ED-D743-A6F1-86BADB87F574}" dt="2022-06-03T06:55:18.607" v="4551" actId="478"/>
          <ac:inkMkLst>
            <pc:docMk/>
            <pc:sldMk cId="975218136" sldId="285"/>
            <ac:inkMk id="25" creationId="{EAA96883-B79A-9EE1-1CD4-2893F0C65F8A}"/>
          </ac:inkMkLst>
        </pc:inkChg>
        <pc:inkChg chg="del">
          <ac:chgData name="Vishal Singh" userId="e6cb8c17-3f8c-459d-a13d-46a718143a62" providerId="ADAL" clId="{CABB0C8E-04ED-D743-A6F1-86BADB87F574}" dt="2022-06-03T06:55:18.607" v="4551" actId="478"/>
          <ac:inkMkLst>
            <pc:docMk/>
            <pc:sldMk cId="975218136" sldId="285"/>
            <ac:inkMk id="26" creationId="{71CA7F20-02C1-9D4A-0978-F4C3BF12D00A}"/>
          </ac:inkMkLst>
        </pc:inkChg>
        <pc:inkChg chg="del">
          <ac:chgData name="Vishal Singh" userId="e6cb8c17-3f8c-459d-a13d-46a718143a62" providerId="ADAL" clId="{CABB0C8E-04ED-D743-A6F1-86BADB87F574}" dt="2022-06-03T06:55:21.572" v="4552" actId="21"/>
          <ac:inkMkLst>
            <pc:docMk/>
            <pc:sldMk cId="975218136" sldId="285"/>
            <ac:inkMk id="33" creationId="{22989B62-0DE9-5D27-1DB9-55BFC02CA3E5}"/>
          </ac:inkMkLst>
        </pc:inkChg>
        <pc:inkChg chg="del">
          <ac:chgData name="Vishal Singh" userId="e6cb8c17-3f8c-459d-a13d-46a718143a62" providerId="ADAL" clId="{CABB0C8E-04ED-D743-A6F1-86BADB87F574}" dt="2022-06-03T06:55:21.572" v="4552" actId="21"/>
          <ac:inkMkLst>
            <pc:docMk/>
            <pc:sldMk cId="975218136" sldId="285"/>
            <ac:inkMk id="34" creationId="{7F200681-46CF-0AE1-BD95-F7D2EB652356}"/>
          </ac:inkMkLst>
        </pc:inkChg>
        <pc:inkChg chg="del">
          <ac:chgData name="Vishal Singh" userId="e6cb8c17-3f8c-459d-a13d-46a718143a62" providerId="ADAL" clId="{CABB0C8E-04ED-D743-A6F1-86BADB87F574}" dt="2022-06-03T06:55:21.572" v="4552" actId="21"/>
          <ac:inkMkLst>
            <pc:docMk/>
            <pc:sldMk cId="975218136" sldId="285"/>
            <ac:inkMk id="38" creationId="{ED41519B-5C88-D23C-C02E-3920DF00044B}"/>
          </ac:inkMkLst>
        </pc:inkChg>
      </pc:sldChg>
      <pc:sldChg chg="modSp add mod modNotesTx">
        <pc:chgData name="Vishal Singh" userId="e6cb8c17-3f8c-459d-a13d-46a718143a62" providerId="ADAL" clId="{CABB0C8E-04ED-D743-A6F1-86BADB87F574}" dt="2022-06-03T07:10:53.057" v="5108" actId="20577"/>
        <pc:sldMkLst>
          <pc:docMk/>
          <pc:sldMk cId="1476246839" sldId="286"/>
        </pc:sldMkLst>
        <pc:spChg chg="mod">
          <ac:chgData name="Vishal Singh" userId="e6cb8c17-3f8c-459d-a13d-46a718143a62" providerId="ADAL" clId="{CABB0C8E-04ED-D743-A6F1-86BADB87F574}" dt="2022-06-03T07:10:53.057" v="5108" actId="20577"/>
          <ac:spMkLst>
            <pc:docMk/>
            <pc:sldMk cId="1476246839" sldId="286"/>
            <ac:spMk id="2" creationId="{3FDDD828-F1FE-7B3C-0B34-DCA35DA8A1AA}"/>
          </ac:spMkLst>
        </pc:spChg>
        <pc:spChg chg="mod">
          <ac:chgData name="Vishal Singh" userId="e6cb8c17-3f8c-459d-a13d-46a718143a62" providerId="ADAL" clId="{CABB0C8E-04ED-D743-A6F1-86BADB87F574}" dt="2022-06-03T07:10:32.096" v="5099" actId="27636"/>
          <ac:spMkLst>
            <pc:docMk/>
            <pc:sldMk cId="1476246839" sldId="286"/>
            <ac:spMk id="3" creationId="{7BE62231-E7D7-3F47-6CDC-1CFD8A76AED7}"/>
          </ac:spMkLst>
        </pc:spChg>
      </pc:sldChg>
      <pc:sldChg chg="addSp delSp modSp add mod">
        <pc:chgData name="Vishal Singh" userId="e6cb8c17-3f8c-459d-a13d-46a718143a62" providerId="ADAL" clId="{CABB0C8E-04ED-D743-A6F1-86BADB87F574}" dt="2022-06-03T07:11:22.916" v="5140" actId="1076"/>
        <pc:sldMkLst>
          <pc:docMk/>
          <pc:sldMk cId="1583544305" sldId="287"/>
        </pc:sldMkLst>
        <pc:spChg chg="mod">
          <ac:chgData name="Vishal Singh" userId="e6cb8c17-3f8c-459d-a13d-46a718143a62" providerId="ADAL" clId="{CABB0C8E-04ED-D743-A6F1-86BADB87F574}" dt="2022-06-03T07:11:22.916" v="5140" actId="1076"/>
          <ac:spMkLst>
            <pc:docMk/>
            <pc:sldMk cId="1583544305" sldId="287"/>
            <ac:spMk id="2" creationId="{3FDDD828-F1FE-7B3C-0B34-DCA35DA8A1AA}"/>
          </ac:spMkLst>
        </pc:spChg>
        <pc:spChg chg="del">
          <ac:chgData name="Vishal Singh" userId="e6cb8c17-3f8c-459d-a13d-46a718143a62" providerId="ADAL" clId="{CABB0C8E-04ED-D743-A6F1-86BADB87F574}" dt="2022-06-03T07:11:00.335" v="5110" actId="478"/>
          <ac:spMkLst>
            <pc:docMk/>
            <pc:sldMk cId="1583544305" sldId="287"/>
            <ac:spMk id="3" creationId="{7BE62231-E7D7-3F47-6CDC-1CFD8A76AED7}"/>
          </ac:spMkLst>
        </pc:spChg>
        <pc:spChg chg="add del mod">
          <ac:chgData name="Vishal Singh" userId="e6cb8c17-3f8c-459d-a13d-46a718143a62" providerId="ADAL" clId="{CABB0C8E-04ED-D743-A6F1-86BADB87F574}" dt="2022-06-03T07:11:05.230" v="5120" actId="478"/>
          <ac:spMkLst>
            <pc:docMk/>
            <pc:sldMk cId="1583544305" sldId="287"/>
            <ac:spMk id="5" creationId="{862292A2-50A3-80AB-71AD-36F4FBC8AB52}"/>
          </ac:spMkLst>
        </pc:spChg>
      </pc:sldChg>
      <pc:sldChg chg="delSp modSp add mod">
        <pc:chgData name="Vishal Singh" userId="e6cb8c17-3f8c-459d-a13d-46a718143a62" providerId="ADAL" clId="{CABB0C8E-04ED-D743-A6F1-86BADB87F574}" dt="2022-06-03T07:19:10.169" v="5362" actId="255"/>
        <pc:sldMkLst>
          <pc:docMk/>
          <pc:sldMk cId="3798905782" sldId="288"/>
        </pc:sldMkLst>
        <pc:spChg chg="mod">
          <ac:chgData name="Vishal Singh" userId="e6cb8c17-3f8c-459d-a13d-46a718143a62" providerId="ADAL" clId="{CABB0C8E-04ED-D743-A6F1-86BADB87F574}" dt="2022-06-03T07:19:10.169" v="5362" actId="255"/>
          <ac:spMkLst>
            <pc:docMk/>
            <pc:sldMk cId="3798905782" sldId="288"/>
            <ac:spMk id="7" creationId="{62F0DF77-D2B0-ADE3-0EA0-5FD9EA8A1FE5}"/>
          </ac:spMkLst>
        </pc:spChg>
        <pc:picChg chg="del">
          <ac:chgData name="Vishal Singh" userId="e6cb8c17-3f8c-459d-a13d-46a718143a62" providerId="ADAL" clId="{CABB0C8E-04ED-D743-A6F1-86BADB87F574}" dt="2022-06-03T07:16:00.419" v="5214" actId="478"/>
          <ac:picMkLst>
            <pc:docMk/>
            <pc:sldMk cId="3798905782" sldId="288"/>
            <ac:picMk id="8" creationId="{321F4FF3-D2B2-168F-E9E2-E1D0B6097DF0}"/>
          </ac:picMkLst>
        </pc:picChg>
      </pc:sldChg>
    </pc:docChg>
  </pc:docChgLst>
  <pc:docChgLst>
    <pc:chgData name="Vishal Singh" userId="e6cb8c17-3f8c-459d-a13d-46a718143a62" providerId="ADAL" clId="{A196E651-BB66-EE42-BFE3-DCFACE984134}"/>
    <pc:docChg chg="undo custSel modSld">
      <pc:chgData name="Vishal Singh" userId="e6cb8c17-3f8c-459d-a13d-46a718143a62" providerId="ADAL" clId="{A196E651-BB66-EE42-BFE3-DCFACE984134}" dt="2022-06-03T06:51:00.417" v="34"/>
      <pc:docMkLst>
        <pc:docMk/>
      </pc:docMkLst>
      <pc:sldChg chg="addSp delSp">
        <pc:chgData name="Vishal Singh" userId="e6cb8c17-3f8c-459d-a13d-46a718143a62" providerId="ADAL" clId="{A196E651-BB66-EE42-BFE3-DCFACE984134}" dt="2022-06-03T06:51:00.417" v="34"/>
        <pc:sldMkLst>
          <pc:docMk/>
          <pc:sldMk cId="3201287423" sldId="283"/>
        </pc:sldMkLst>
        <pc:inkChg chg="add">
          <ac:chgData name="Vishal Singh" userId="e6cb8c17-3f8c-459d-a13d-46a718143a62" providerId="ADAL" clId="{A196E651-BB66-EE42-BFE3-DCFACE984134}" dt="2022-06-03T06:49:52.420" v="0"/>
          <ac:inkMkLst>
            <pc:docMk/>
            <pc:sldMk cId="3201287423" sldId="283"/>
            <ac:inkMk id="3" creationId="{4FF30DA5-EA05-8993-D6C5-0D92809AAE62}"/>
          </ac:inkMkLst>
        </pc:inkChg>
        <pc:inkChg chg="add del">
          <ac:chgData name="Vishal Singh" userId="e6cb8c17-3f8c-459d-a13d-46a718143a62" providerId="ADAL" clId="{A196E651-BB66-EE42-BFE3-DCFACE984134}" dt="2022-06-03T06:49:55.179" v="2"/>
          <ac:inkMkLst>
            <pc:docMk/>
            <pc:sldMk cId="3201287423" sldId="283"/>
            <ac:inkMk id="4" creationId="{9EBE73F2-EF67-CA78-3852-5658D59F24E0}"/>
          </ac:inkMkLst>
        </pc:inkChg>
        <pc:inkChg chg="add del">
          <ac:chgData name="Vishal Singh" userId="e6cb8c17-3f8c-459d-a13d-46a718143a62" providerId="ADAL" clId="{A196E651-BB66-EE42-BFE3-DCFACE984134}" dt="2022-06-03T06:50:01.262" v="7"/>
          <ac:inkMkLst>
            <pc:docMk/>
            <pc:sldMk cId="3201287423" sldId="283"/>
            <ac:inkMk id="5" creationId="{6BEB7A76-DCDB-CDC1-539A-D9842A9FAC22}"/>
          </ac:inkMkLst>
        </pc:inkChg>
        <pc:inkChg chg="add del">
          <ac:chgData name="Vishal Singh" userId="e6cb8c17-3f8c-459d-a13d-46a718143a62" providerId="ADAL" clId="{A196E651-BB66-EE42-BFE3-DCFACE984134}" dt="2022-06-03T06:50:01.262" v="7"/>
          <ac:inkMkLst>
            <pc:docMk/>
            <pc:sldMk cId="3201287423" sldId="283"/>
            <ac:inkMk id="6" creationId="{B8D47556-F01D-78C0-17C6-45142D0C2CD0}"/>
          </ac:inkMkLst>
        </pc:inkChg>
        <pc:inkChg chg="add del">
          <ac:chgData name="Vishal Singh" userId="e6cb8c17-3f8c-459d-a13d-46a718143a62" providerId="ADAL" clId="{A196E651-BB66-EE42-BFE3-DCFACE984134}" dt="2022-06-03T06:50:01.262" v="7"/>
          <ac:inkMkLst>
            <pc:docMk/>
            <pc:sldMk cId="3201287423" sldId="283"/>
            <ac:inkMk id="8" creationId="{1126B6F7-7935-E99C-ED22-0163AC5DF873}"/>
          </ac:inkMkLst>
        </pc:inkChg>
        <pc:inkChg chg="add del">
          <ac:chgData name="Vishal Singh" userId="e6cb8c17-3f8c-459d-a13d-46a718143a62" providerId="ADAL" clId="{A196E651-BB66-EE42-BFE3-DCFACE984134}" dt="2022-06-03T06:50:01.262" v="7"/>
          <ac:inkMkLst>
            <pc:docMk/>
            <pc:sldMk cId="3201287423" sldId="283"/>
            <ac:inkMk id="9" creationId="{557D4721-2DF6-8439-D5BA-43544EFF960A}"/>
          </ac:inkMkLst>
        </pc:inkChg>
        <pc:inkChg chg="add del reco">
          <ac:chgData name="Vishal Singh" userId="e6cb8c17-3f8c-459d-a13d-46a718143a62" providerId="ADAL" clId="{A196E651-BB66-EE42-BFE3-DCFACE984134}" dt="2022-06-03T06:50:14.031" v="12"/>
          <ac:inkMkLst>
            <pc:docMk/>
            <pc:sldMk cId="3201287423" sldId="283"/>
            <ac:inkMk id="10" creationId="{1A31BABE-5AC1-DFAF-0AF2-A1F64CC769C6}"/>
          </ac:inkMkLst>
        </pc:inkChg>
        <pc:inkChg chg="add del">
          <ac:chgData name="Vishal Singh" userId="e6cb8c17-3f8c-459d-a13d-46a718143a62" providerId="ADAL" clId="{A196E651-BB66-EE42-BFE3-DCFACE984134}" dt="2022-06-03T06:50:11.444" v="11"/>
          <ac:inkMkLst>
            <pc:docMk/>
            <pc:sldMk cId="3201287423" sldId="283"/>
            <ac:inkMk id="11" creationId="{8F76EFEA-8AD5-0AAD-31FE-965E5CB9A68C}"/>
          </ac:inkMkLst>
        </pc:inkChg>
        <pc:inkChg chg="add del">
          <ac:chgData name="Vishal Singh" userId="e6cb8c17-3f8c-459d-a13d-46a718143a62" providerId="ADAL" clId="{A196E651-BB66-EE42-BFE3-DCFACE984134}" dt="2022-06-03T06:50:11.444" v="11"/>
          <ac:inkMkLst>
            <pc:docMk/>
            <pc:sldMk cId="3201287423" sldId="283"/>
            <ac:inkMk id="12" creationId="{6AEF7CCB-BFDC-6411-F458-ABC92F9AD1AF}"/>
          </ac:inkMkLst>
        </pc:inkChg>
        <pc:inkChg chg="add del">
          <ac:chgData name="Vishal Singh" userId="e6cb8c17-3f8c-459d-a13d-46a718143a62" providerId="ADAL" clId="{A196E651-BB66-EE42-BFE3-DCFACE984134}" dt="2022-06-03T06:50:11.444" v="11"/>
          <ac:inkMkLst>
            <pc:docMk/>
            <pc:sldMk cId="3201287423" sldId="283"/>
            <ac:inkMk id="13" creationId="{E1B6BBE5-A62C-839A-3AEB-4D96EF2D8209}"/>
          </ac:inkMkLst>
        </pc:inkChg>
        <pc:inkChg chg="add del reco">
          <ac:chgData name="Vishal Singh" userId="e6cb8c17-3f8c-459d-a13d-46a718143a62" providerId="ADAL" clId="{A196E651-BB66-EE42-BFE3-DCFACE984134}" dt="2022-06-03T06:50:15.700" v="13"/>
          <ac:inkMkLst>
            <pc:docMk/>
            <pc:sldMk cId="3201287423" sldId="283"/>
            <ac:inkMk id="14" creationId="{3A2663DB-626E-E376-8763-D32F7A9553B8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15" creationId="{A6C0DE06-8FE9-24FF-1483-3AB0EDE9B1B3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16" creationId="{94FA5347-E872-B335-C72C-E1B4ECEA2F85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17" creationId="{2298D49D-E14B-999C-8B0A-505994B7024A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18" creationId="{A7EA44FD-AC4A-6EC2-DB6E-38A97469FD4B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19" creationId="{677E86BC-3659-D862-827B-C6C5B836038E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20" creationId="{9833CD01-46F1-B73A-7C8C-8CE2FF6CBF1F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21" creationId="{9A9789E9-B147-A5C6-02DC-93037C6F6FA9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22" creationId="{01FFD52C-2E5A-588D-C9D9-35653D41B84A}"/>
          </ac:inkMkLst>
        </pc:inkChg>
        <pc:inkChg chg="add del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23" creationId="{9D20776E-3420-6866-2BC3-5F06E695ED09}"/>
          </ac:inkMkLst>
        </pc:inkChg>
        <pc:inkChg chg="add reco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24" creationId="{D3FD70B4-7A22-FA57-5958-F2E67FBFD804}"/>
          </ac:inkMkLst>
        </pc:inkChg>
        <pc:inkChg chg="add reco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25" creationId="{EAA96883-B79A-9EE1-1CD4-2893F0C65F8A}"/>
          </ac:inkMkLst>
        </pc:inkChg>
        <pc:inkChg chg="add reco">
          <ac:chgData name="Vishal Singh" userId="e6cb8c17-3f8c-459d-a13d-46a718143a62" providerId="ADAL" clId="{A196E651-BB66-EE42-BFE3-DCFACE984134}" dt="2022-06-03T06:50:31.532" v="23"/>
          <ac:inkMkLst>
            <pc:docMk/>
            <pc:sldMk cId="3201287423" sldId="283"/>
            <ac:inkMk id="26" creationId="{71CA7F20-02C1-9D4A-0978-F4C3BF12D00A}"/>
          </ac:inkMkLst>
        </pc:inkChg>
        <pc:inkChg chg="add del">
          <ac:chgData name="Vishal Singh" userId="e6cb8c17-3f8c-459d-a13d-46a718143a62" providerId="ADAL" clId="{A196E651-BB66-EE42-BFE3-DCFACE984134}" dt="2022-06-03T06:50:46.011" v="30"/>
          <ac:inkMkLst>
            <pc:docMk/>
            <pc:sldMk cId="3201287423" sldId="283"/>
            <ac:inkMk id="27" creationId="{21BE714C-F8ED-4C64-8168-730781E2F7DD}"/>
          </ac:inkMkLst>
        </pc:inkChg>
        <pc:inkChg chg="add del">
          <ac:chgData name="Vishal Singh" userId="e6cb8c17-3f8c-459d-a13d-46a718143a62" providerId="ADAL" clId="{A196E651-BB66-EE42-BFE3-DCFACE984134}" dt="2022-06-03T06:50:46.011" v="30"/>
          <ac:inkMkLst>
            <pc:docMk/>
            <pc:sldMk cId="3201287423" sldId="283"/>
            <ac:inkMk id="28" creationId="{1C068471-E847-0F49-99CA-AFA1A376DC51}"/>
          </ac:inkMkLst>
        </pc:inkChg>
        <pc:inkChg chg="add del">
          <ac:chgData name="Vishal Singh" userId="e6cb8c17-3f8c-459d-a13d-46a718143a62" providerId="ADAL" clId="{A196E651-BB66-EE42-BFE3-DCFACE984134}" dt="2022-06-03T06:50:46.011" v="30"/>
          <ac:inkMkLst>
            <pc:docMk/>
            <pc:sldMk cId="3201287423" sldId="283"/>
            <ac:inkMk id="29" creationId="{27E464D5-A220-4D27-591E-F2C3DC935B4E}"/>
          </ac:inkMkLst>
        </pc:inkChg>
        <pc:inkChg chg="add del">
          <ac:chgData name="Vishal Singh" userId="e6cb8c17-3f8c-459d-a13d-46a718143a62" providerId="ADAL" clId="{A196E651-BB66-EE42-BFE3-DCFACE984134}" dt="2022-06-03T06:50:46.011" v="30"/>
          <ac:inkMkLst>
            <pc:docMk/>
            <pc:sldMk cId="3201287423" sldId="283"/>
            <ac:inkMk id="30" creationId="{D62E38CD-6380-30CE-A7EC-BA4C56815DBB}"/>
          </ac:inkMkLst>
        </pc:inkChg>
        <pc:inkChg chg="add del">
          <ac:chgData name="Vishal Singh" userId="e6cb8c17-3f8c-459d-a13d-46a718143a62" providerId="ADAL" clId="{A196E651-BB66-EE42-BFE3-DCFACE984134}" dt="2022-06-03T06:50:46.011" v="30"/>
          <ac:inkMkLst>
            <pc:docMk/>
            <pc:sldMk cId="3201287423" sldId="283"/>
            <ac:inkMk id="31" creationId="{E416DB74-4FF5-EBCF-8F71-C52B926ACDB5}"/>
          </ac:inkMkLst>
        </pc:inkChg>
        <pc:inkChg chg="add del">
          <ac:chgData name="Vishal Singh" userId="e6cb8c17-3f8c-459d-a13d-46a718143a62" providerId="ADAL" clId="{A196E651-BB66-EE42-BFE3-DCFACE984134}" dt="2022-06-03T06:50:46.011" v="30"/>
          <ac:inkMkLst>
            <pc:docMk/>
            <pc:sldMk cId="3201287423" sldId="283"/>
            <ac:inkMk id="32" creationId="{D95F0873-3347-004B-975B-9F10446B0484}"/>
          </ac:inkMkLst>
        </pc:inkChg>
        <pc:inkChg chg="add reco">
          <ac:chgData name="Vishal Singh" userId="e6cb8c17-3f8c-459d-a13d-46a718143a62" providerId="ADAL" clId="{A196E651-BB66-EE42-BFE3-DCFACE984134}" dt="2022-06-03T06:50:46.011" v="30"/>
          <ac:inkMkLst>
            <pc:docMk/>
            <pc:sldMk cId="3201287423" sldId="283"/>
            <ac:inkMk id="33" creationId="{22989B62-0DE9-5D27-1DB9-55BFC02CA3E5}"/>
          </ac:inkMkLst>
        </pc:inkChg>
        <pc:inkChg chg="add reco">
          <ac:chgData name="Vishal Singh" userId="e6cb8c17-3f8c-459d-a13d-46a718143a62" providerId="ADAL" clId="{A196E651-BB66-EE42-BFE3-DCFACE984134}" dt="2022-06-03T06:50:46.011" v="30"/>
          <ac:inkMkLst>
            <pc:docMk/>
            <pc:sldMk cId="3201287423" sldId="283"/>
            <ac:inkMk id="34" creationId="{7F200681-46CF-0AE1-BD95-F7D2EB652356}"/>
          </ac:inkMkLst>
        </pc:inkChg>
        <pc:inkChg chg="add del">
          <ac:chgData name="Vishal Singh" userId="e6cb8c17-3f8c-459d-a13d-46a718143a62" providerId="ADAL" clId="{A196E651-BB66-EE42-BFE3-DCFACE984134}" dt="2022-06-03T06:51:00.417" v="34"/>
          <ac:inkMkLst>
            <pc:docMk/>
            <pc:sldMk cId="3201287423" sldId="283"/>
            <ac:inkMk id="35" creationId="{5294095E-3306-9859-5604-5E383FE37F53}"/>
          </ac:inkMkLst>
        </pc:inkChg>
        <pc:inkChg chg="add del">
          <ac:chgData name="Vishal Singh" userId="e6cb8c17-3f8c-459d-a13d-46a718143a62" providerId="ADAL" clId="{A196E651-BB66-EE42-BFE3-DCFACE984134}" dt="2022-06-03T06:51:00.417" v="34"/>
          <ac:inkMkLst>
            <pc:docMk/>
            <pc:sldMk cId="3201287423" sldId="283"/>
            <ac:inkMk id="36" creationId="{17F02479-4EBD-C4C4-BBD8-3B0848119AC5}"/>
          </ac:inkMkLst>
        </pc:inkChg>
        <pc:inkChg chg="add del">
          <ac:chgData name="Vishal Singh" userId="e6cb8c17-3f8c-459d-a13d-46a718143a62" providerId="ADAL" clId="{A196E651-BB66-EE42-BFE3-DCFACE984134}" dt="2022-06-03T06:51:00.417" v="34"/>
          <ac:inkMkLst>
            <pc:docMk/>
            <pc:sldMk cId="3201287423" sldId="283"/>
            <ac:inkMk id="37" creationId="{5EA3D6BA-ADB9-9DFE-E39D-70390CE41801}"/>
          </ac:inkMkLst>
        </pc:inkChg>
        <pc:inkChg chg="add reco">
          <ac:chgData name="Vishal Singh" userId="e6cb8c17-3f8c-459d-a13d-46a718143a62" providerId="ADAL" clId="{A196E651-BB66-EE42-BFE3-DCFACE984134}" dt="2022-06-03T06:51:00.417" v="34"/>
          <ac:inkMkLst>
            <pc:docMk/>
            <pc:sldMk cId="3201287423" sldId="283"/>
            <ac:inkMk id="38" creationId="{ED41519B-5C88-D23C-C02E-3920DF00044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6:49:5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6:50:29.95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166 35 14733,'0'-12'1512,"0"1"-896,-8 7 343,7-4-830,-7 8 358,8 0 1,0 8-460,0 4 1,0 3 41,0 2 0,6 6-140,-1 0 1,3 2 54,-2-2 1,-2-1 100,7 6 0,-5-5-319,6 6 0,-7-6 97,7 6 1,-6-6-488,5 6 0,-1-8-99,1 2-557,5-4-39,-7-1 462,9-9-322,-1-1 0,-2-16 1333,-3-3 0,3-12 1,-5-4-1</inkml:trace>
  <inkml:trace contextRef="#ctx0" brushRef="#br0" timeOffset="310">80 260 14733,'-18'6'1207,"1"-1"0,6 3 145,-1-2 413,8-4-452,-11 5-904,13-7 1,2 0-296,11 0 0,5-7-9,1-5 1,6-3-108,0-2 0,2-1 46,-2 1 1,-2 0-367,8-1 0,-8 1 11,2 0 1,-3-1-2622,-3 1 2891,0 0 0,8 0 1,2-1-1</inkml:trace>
  <inkml:trace contextRef="#ctx0" brushRef="#br0" timeOffset="752">529 139 14733,'-9'0'1739,"-1"0"-409,4 0-689,4 0 1,-11 2 442,7 3-908,0-3 1,5 12-356,-5-8 315,4 7 0,-6-3-11,8 7 0,0 0-128,0 1 0,6-1-101,0 0 0,1-2-191,-1-3 1,-2 3-216,8-3 1,-7-3 195,7 3 1,-6-6 250,5 5 0,-5-7 101,5 2 1,-5-4-115,6-2 0,-7-2 271,7-4 1,-8 2 73,2-7 0,-4 5 669,-2-6-602,0 1 295,0-6-458,0 7 1,-2-3-1572,-4 7 0,-2 2 162,-3 10 1216,-5-4 0,7 13 0,-9-5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6:50:28.16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87 18 16610,'-8'-10'593,"6"2"-18,-6 8 1867,8 0-1533,0 0 1,0 8-1077,0 3 0,0 5 149,0 1 0,6 2-90,0 4 0,5-1-307,-5 6 0,2-5-4,-2 6 1,1-6-483,5 6 0,1-8 84,-7 2 0,6 2-328,-7-2 0,9-5 603,-3-7 1,-1-7-323,1 2 0,-5-4 534,6-2 0,-8-2 159,1-4 286,5-4 1,-8-7-1,6 0 1</inkml:trace>
  <inkml:trace contextRef="#ctx0" brushRef="#br0" timeOffset="283">18 260 14733,'-10'-8'1949,"2"6"-315,8-6-1131,0 8 20,0 0 1,2-5-599,4-1 1,4-2 408,7 2 1,0 3-1307,0-9 0,1 2 697,-1-1 1,2-4-2295,4 3 2642,-4 4 0,6-15 1,-7 4-1</inkml:trace>
  <inkml:trace contextRef="#ctx0" brushRef="#br0" timeOffset="953">450 173 14733,'0'-9'-41,"-2"1"177,-4 8 1,4-2 116,-4-4 432,5 4-473,1-5 0,0 9-206,0 3 1,5 5 60,1 7 0,2-1-350,-2-5 0,-3 10 377,9-3 0,-8 3-376,2-4 0,1 0-27,-1 1 0,2-1-129,-3 0 1,-3-5 79,4-1 1,-2-1-398,2 1-67,-4 5 255,5-14 682,-7 5-58,0-14 1,0-3 234,0-7 1,-5-6-20,-1 0 1,-8-6 14,3 6 1,1-2-27,-1 2 1,5 3-66,-6-3 0,9 4 77,-3 2 0,-2 0-280,2-1 1,-1 7-360,1-1 309,4 8 0,-6-5 220,8 3 226,0 4-234,0-6 0,0 10-121,0 4 1,-6-2 266,1 8 0,-1-7-117,6 7 0,0-1-74,0 7 1,-2-1 0,-4 0 1,4 1-5,-3-1 1,1 0-43,-2 0 0,4-5 77,-4-1 1,4 1-81,2 5 1,-5-5 149,-1-1 0,0-5 469,6 6-437,0-9-205,0 13 134,0-14-50,0 5 0,2-7 525,4 0 0,3-7-73,9-5 1,-1 3-371,0-3 1,2 1-1294,5-7 1,-5 7 907,4-1 1,2 1 343,-2-7 1,8 1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6:50:26.806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122 0 14733,'0'12'2601,"0"-1"0,0-5-2564,0 5 0,0-5 95,0 6 1,0-1 49,0 7 1,0-1 152,0 0 1,0 2-80,0 4 0,2-1-132,3 6 0,-1 1-165,8 6 1,-7-1-125,7 1 0,-6-6-206,5 0 1,-5-6-242,6 5 0,-7-6-389,7 1 0,-3-10-23,3-1-1398,3-8 1830,-5 3 0,5-14-29,-3-5 1,-2-3 705,-5-3 1,-3-7 0,6-2 0</inkml:trace>
  <inkml:trace contextRef="#ctx0" brushRef="#br0" timeOffset="311">52 311 14350,'-17'10'5315,"0"5"-4727,7-13-172,3 6 0,9-8-135,3 0 0,5-2-220,7-4 1,0-3-4,1-9 1,-1 3-1042,0 3 0,-5-3 599,-1 4 0,1-5-2513,5-1 2910,1 7 1,-1-5-1,0 5 1</inkml:trace>
  <inkml:trace contextRef="#ctx0" brushRef="#br0" timeOffset="673">398 260 14762,'-2'-10'93,"-3"4"958,3 4 10,-6 2 312,8 0-391,0 0-902,0 8 1,2 0 35,4 3 1,-4 4-591,3-3 1,3 3 433,-2 3 0,2-3-1707,-3-3 0,-3 3 1688,4-4 1,4 5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6:50:44.57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173 17 14733,'0'-9'3569,"0"1"-3498,0 8 0,0 2 351,0 4 1,0 5-608,0 12 1,2-1 124,4 6 1,-4-5 38,3 6 0,3 0 148,-2 6 1,2-7-841,-3 1 1,3-6 306,4 6 1,1-8-1317,-7 2 50,7-3-515,-3-11-410,7 7 1481,0-22 1292,-7 4 1,5-15-1,-5-1 1</inkml:trace>
  <inkml:trace contextRef="#ctx0" brushRef="#br0" timeOffset="258">69 242 15111,'-17'0'2249,"7"0"-1681,-5 0 0,11 0 85,-7 0 551,7 0-788,-4 0 1,10-2-332,4-3 1,3 1-122,9-8 0,5 6 211,0-5 1,2 5-863,-2-5 1,2 1 462,4-2 0,1-1-719,-7 7 1,6-5 999,-6 5 0,8-7 0,-4 3 0</inkml:trace>
  <inkml:trace contextRef="#ctx0" brushRef="#br0" timeOffset="654">536 69 14733,'-17'0'2847,"5"0"-1465,1 0-873,7 0 1,-6 0-28,5 0-221,3 8 1,-8 2-282,4 7 0,4 0-23,-3 0 0,3 1 73,2-1 1,0 6-262,0 0 1,0 6 102,0-6 0,0 0-195,0-6 0,2 1-63,3-1 0,-1-2-147,8-3 0,-6 1-462,5-7 961,1 0 0,5-8 153,0-4 1,-5-1 60,-1-5 1,-7-3 114,2 3 1,2-3 60,-3-3 205,1 1 0,-8 2 118,-4 3-1505,-3 5 0,-9 7 415,1 0 427,8 0 1,-7 7 0,7 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6:50:43.425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139 17 15433,'-8'-9'2337,"6"1"-1233,-5 16 0,7 1-1197,0 9 1,0-1 185,0 0 0,0 1-276,0-1 1,0 0 171,0 0 0,2 3-330,3 3 0,-1-4-215,8 4 1,-3-4 75,3-1 1,1-1-375,-7 0 1,8-5 535,-3-1 1,-1-1-120,1 1 0,-5-1 123,5-4 0,-5-4-408,6 3 0,-6-3 428,5-2 1,-5-2-497,5-3 950,-7-5 0,12-7 0,-7-1 0</inkml:trace>
  <inkml:trace contextRef="#ctx0" brushRef="#br0" timeOffset="258">52 190 14822,'-17'0'1469,"8"0"-816,-7 0-171,14 0-336,-5 0 1,9 0-428,3 0 1,-1 0 241,8 0 1,-1 0-881,6 0 0,-3-2 350,3-3 636,-11 3 1,25-14-1,-12 7 1</inkml:trace>
  <inkml:trace contextRef="#ctx0" brushRef="#br0" timeOffset="535">450 156 14837,'-9'0'3617,"1"0"-2894,8 0 1,0 2-679,0 3 0,0-1-621,0 8 526,0-1 1,0 7-685,0-1 1,0 0 41,0 1 0,2-1 542,4 0 1,-4 8-1,5 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6:50:58.807"/>
    </inkml:context>
    <inkml:brush xml:id="br0">
      <inkml:brushProperty name="width" value="0.04286" units="cm"/>
      <inkml:brushProperty name="height" value="0.04286" units="cm"/>
      <inkml:brushProperty name="color" value="#E71224"/>
    </inkml:brush>
    <inkml:brush xml:id="br1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139 17 8547,'-10'-7'1267,"0"5"-114,5-4 301,3 4-123,-6 2-409,8 0-108,0 0 0,6 2-533,-1 4 1,1-2 74,-6 7 1,2-1-115,4 1 1,-4 5-1,4-5 0,-4 5-122,-2 1 1,5 6 81,1 0 1,0 2-417,-6-2 1,2-2 176,3 8 0,-3-6-390,4 6 0,2-8 86,-2 2-1065,-1-4 209,3-1-219,2-1 724,7-8 1,-5-3 148,-1-12 1,-5 3-393,5-9 1,-7 1-63,2-7 997,4 1 0,-9 0 0,7-1 0</inkml:trace>
  <inkml:trace contextRef="#ctx0" brushRef="#br1" timeOffset="311">35 225 14733,'-10'0'2926,"-5"-8"-3137,13 6 137,-6-5 30,8 7 1065,0 0-833,8 0 1,1-6-443,9 0 1,1-2 260,4 3 0,-2-3-321,8-4 1,-8-3 245,2 4 1,2 1-918,-2-2 0,0 7 1172,-5-7 0,7 1 0,1-7 0</inkml:trace>
  <inkml:trace contextRef="#ctx0" brushRef="#br1" timeOffset="1065">415 138 14446,'-9'0'2791,"-7"0"-1883,14 0-585,-5 0 368,7 0-367,0 0 1,5 8-887,1 4 411,0 3 1,0 2-169,-1 1 0,3-1 115,-2 0 1,-4 2-81,4 4 0,-3-9-10,3 3 1,-4-3-472,4 3-562,-4 0 1178,-2 1 1,0-7-173,0 1 45,0-9 134,0 5 0,0-16 44,0-3 0,0-4 108,0-3 1,0-5-30,0 0 1,0-6 266,0 6 0,-2-6 57,-4 6 0,4-5-157,-4 4 0,4 1 187,2 6 1,-5 0-248,-1 0 0,0 5 68,6 0 0,-2 7-119,-3-7-72,3 8 73,-6-3 279,8 7 80,0 0-121,-8 0 1,6 2 104,-3 3 0,3-1-200,2 8 1,-2-1 365,-4 7-286,4-1 0,-11 0-35,7 0 1,0 6-151,6 1 1,-6-1-202,1-6 1,-3 0-67,2 0 1,4-5-140,-4 0 215,4-1 93,2 6-394,0 1 43,0-9 545,0-1-236,0-8 440,0 0 501,8-8-638,2-1 1,7-9-205,0 1 1,-1 6 238,-5-1 0,5 6-964,-5-5 1,4 1 424,3-1 411,-1-5 1,0 7-1,1-9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6:49:5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AF3D2-E4FB-1B4C-A083-4A25B170100E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5C8D0-9CC0-074C-BDF5-1FABC131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MEDUSA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1a shows a key-value store's API. The global structure table has SIZE entries and contains the key-value store.</a:t>
            </a:r>
          </a:p>
          <a:p>
            <a:r>
              <a:rPr lang="en-IN" dirty="0"/>
              <a:t>Figure 1b depicts a programme update that (1) adds a type field to input and (2) defines some standard types like string, integer, and date. Put now accepts </a:t>
            </a:r>
            <a:r>
              <a:rPr lang="en-IN" dirty="0" err="1"/>
              <a:t>typ</a:t>
            </a:r>
            <a:r>
              <a:rPr lang="en-IN" dirty="0"/>
              <a:t> as an additional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way a state is represented changes, the replication protocol needs to be changed so that it works with all versions. Even if this change is made, it can take a long time to warm up a replica after an upgrade, which can hurt performance in the meantime.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4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68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write rules to translate new commands that the leader does not understand to commands that the follower does not understand either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78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Mvedsua-1 represents a program’s normal mode of operation, and its overhead is small compared to a Native binary: 3–9%</a:t>
            </a:r>
          </a:p>
          <a:p>
            <a:r>
              <a:rPr lang="en-US" dirty="0"/>
              <a:t>Mvedsua-2 imposes around 50% overhead, but is only enabled for a relatively short period just during an update and afterward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2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6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Timing error was already fixed by adding code, but they still wanted to test how Mvedsua will tolerate this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7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MVE: </a:t>
            </a:r>
            <a:r>
              <a:rPr lang="en-IN" dirty="0"/>
              <a:t>update is applied to a forked copy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short: While rolling upgrades work well on stateless servers, they do not solve the problem of updating the stateful components of a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short: While rolling upgrades work well on stateless servers, they do not solve the problem of updating the stateful components of a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2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field t is left uninitialized instead being initialized to a default value. Will show you this in a example that will come after few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5C8D0-9CC0-074C-BDF5-1FABC13141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4DA3-134A-A41F-4CAD-91EF79A3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7F193-5CD5-BD5F-493A-D6BF8CF00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31206-3433-BC23-552B-5D8C73AF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B823-1EBF-D3CE-995F-7CCB505E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7485-AC1F-1E5E-6F80-042ED4C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A1B3-587D-6ABD-BB82-4BAD6582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3B4BE-B945-2199-D602-558E1D02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DE7-646B-506E-581E-2A298ADF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0609-B641-5D6E-81D7-C4091351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840C-D985-DC1F-B713-4D4F3294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B4AEC-83C8-E4D1-6930-F7ED7C9D8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159E3-E358-94CC-2C1A-5AF3A311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5ABB-B2BB-2459-17E6-32EBB490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EB43-EDCB-E1FC-842B-1CF0346B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E631-A719-9D7C-7424-C7616DE9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749C-004B-6533-2D0B-161F6E1F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2306-4095-E1E5-BF42-99DB83B3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2984-7F70-9E6F-8CA8-F04C892C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9155-65BE-4CA0-B5EC-7AA1970C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080F9-EC78-2FBB-2464-449B64DE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022B-E00E-A292-CB03-3E00716D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85AD-650E-D575-3419-09444C3C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5FA4-28B1-8C7C-843E-82ADD71D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EFAC-513F-486A-870D-6D43A23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36A4-2493-7796-F271-BFB582B5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1E08-72A5-AA4F-7F6A-1DAB5318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7EE9-585A-127F-D993-8382EA35A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3712-37B4-3685-89FB-F566E64EA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CD45-FB3F-8A2C-BC23-9FA05F60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D25D-50B3-0552-BA16-92EBAEBC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04AE6-1CB4-EE27-4AC5-305BE3F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B62C-756D-661D-58D7-2049D269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DF97-D647-4DFB-8237-C96D7AB1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1B48C-285E-8D9A-D3BD-90AD3530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86D6-4302-5CA8-B19A-59355E185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EBFA1-B224-68E8-220D-2B01ECDA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82509-8219-8F47-27AD-0F858BB7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FF3D9-360C-C162-13F0-5F3F060A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24F05-0AAE-6225-76B6-ABF27EB9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B331-2324-45AE-992F-ACA5F615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BB7BE-B522-46B3-C543-8775ABEB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CECC0-D475-238D-BC69-FCE1040A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DFC2C-820B-07CC-E449-F4E0292D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3C6BC-CA1F-96DE-F4A4-B8C75C62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560D0-A501-A2E9-9236-FB997284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4A36-3805-CB2B-DD3A-F7E5A48D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9BA-0843-6671-1C7E-A3E43AC5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0EA5-3BBD-57DD-653D-507A6C5B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E9242-310F-35E8-C266-B02ADD74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B457-F3DC-4417-9115-B9E628B4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ABCE2-3450-A87F-F829-F19833D0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5E927-8084-E43C-4C5B-43467EE9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1921-90B4-62DE-2301-6F034E2C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FF4EC-6FFD-691A-7374-9D7C20E4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FD43-5893-30EF-EED0-271DDA3A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90253-5C7C-0DC9-A38A-C0501B1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7BEF-4048-C079-8EBE-828EEA4E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70C6B-1501-D679-ED51-957E5999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045C2-412A-7B66-ED5B-F0E83A79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0AE1-E1A8-A388-D863-508E95D8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B141-71C8-C08A-DDCD-7860747BA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DA8E-BF28-524B-A082-4DDB6D6DC1F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F919-DAC7-B9DF-F38D-AB86BBD5E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42F2-B5DA-CCC8-5F09-18C531B4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F558-409D-4A4F-9E70-8C4BC757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36FD-5D7C-A7BE-354F-67673A929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MVEDSUA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D842-62A1-7BFB-6B3A-015DC349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40" y="3602038"/>
            <a:ext cx="11199303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Higher Availability Dynamic Software Updates via Multi-Version Execution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85AAA5-3EE2-FC50-B391-87D88D809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92187"/>
              </p:ext>
            </p:extLst>
          </p:nvPr>
        </p:nvGraphicFramePr>
        <p:xfrm>
          <a:off x="578840" y="5619449"/>
          <a:ext cx="11199304" cy="64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99826">
                  <a:extLst>
                    <a:ext uri="{9D8B030D-6E8A-4147-A177-3AD203B41FA5}">
                      <a16:colId xmlns:a16="http://schemas.microsoft.com/office/drawing/2014/main" val="276404287"/>
                    </a:ext>
                  </a:extLst>
                </a:gridCol>
                <a:gridCol w="2799826">
                  <a:extLst>
                    <a:ext uri="{9D8B030D-6E8A-4147-A177-3AD203B41FA5}">
                      <a16:colId xmlns:a16="http://schemas.microsoft.com/office/drawing/2014/main" val="2119292772"/>
                    </a:ext>
                  </a:extLst>
                </a:gridCol>
                <a:gridCol w="2799826">
                  <a:extLst>
                    <a:ext uri="{9D8B030D-6E8A-4147-A177-3AD203B41FA5}">
                      <a16:colId xmlns:a16="http://schemas.microsoft.com/office/drawing/2014/main" val="3351746697"/>
                    </a:ext>
                  </a:extLst>
                </a:gridCol>
                <a:gridCol w="2799826">
                  <a:extLst>
                    <a:ext uri="{9D8B030D-6E8A-4147-A177-3AD203B41FA5}">
                      <a16:colId xmlns:a16="http://schemas.microsoft.com/office/drawing/2014/main" val="3001278056"/>
                    </a:ext>
                  </a:extLst>
                </a:gridCol>
              </a:tblGrid>
              <a:tr h="5800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Luís Pina∗ </a:t>
                      </a:r>
                    </a:p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Mason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Anastasios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Andronidis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Imperial College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Michael Hicks</a:t>
                      </a:r>
                    </a:p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University of Maryland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Cristian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Cadar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Imperial College 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4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8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Mvedsua: MVE-enhanced DSU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487238"/>
          </a:xfrm>
        </p:spPr>
        <p:txBody>
          <a:bodyPr>
            <a:noAutofit/>
          </a:bodyPr>
          <a:lstStyle/>
          <a:p>
            <a:r>
              <a:rPr lang="en-US" sz="2400" dirty="0"/>
              <a:t>Reducing update latency</a:t>
            </a:r>
          </a:p>
          <a:p>
            <a:pPr lvl="1"/>
            <a:r>
              <a:rPr lang="en-US" sz="2000" dirty="0"/>
              <a:t>By performing the dynamic update in the follower in parallel</a:t>
            </a:r>
          </a:p>
          <a:p>
            <a:r>
              <a:rPr lang="en-US" sz="2400" dirty="0"/>
              <a:t>Handling in-update errors</a:t>
            </a:r>
          </a:p>
          <a:p>
            <a:pPr lvl="1"/>
            <a:r>
              <a:rPr lang="en-US" sz="2000" dirty="0"/>
              <a:t>If update fails prior to t2, rollback to single leader</a:t>
            </a:r>
          </a:p>
          <a:p>
            <a:pPr lvl="1"/>
            <a:r>
              <a:rPr lang="en-US" sz="2000" dirty="0"/>
              <a:t>Timing errors (or Nondeterministic failures): can simply be retried</a:t>
            </a:r>
          </a:p>
          <a:p>
            <a:pPr lvl="1"/>
            <a:r>
              <a:rPr lang="en-US" sz="2000" dirty="0"/>
              <a:t>State transformation errors can be retried once the update is fixed</a:t>
            </a:r>
          </a:p>
          <a:p>
            <a:r>
              <a:rPr lang="en-US" sz="2400" dirty="0"/>
              <a:t>Handling new-version errors</a:t>
            </a:r>
          </a:p>
          <a:p>
            <a:pPr lvl="1"/>
            <a:r>
              <a:rPr lang="en-US" sz="2000" dirty="0"/>
              <a:t>Bugs in the new version or incorrect state transformations</a:t>
            </a:r>
          </a:p>
          <a:p>
            <a:pPr lvl="1"/>
            <a:r>
              <a:rPr lang="en-US" sz="2000" dirty="0"/>
              <a:t>Terminates the follower and resumes old version until the bug is fixed</a:t>
            </a:r>
          </a:p>
          <a:p>
            <a:r>
              <a:rPr lang="en-US" sz="2400" dirty="0"/>
              <a:t>Handling old-version errors</a:t>
            </a:r>
          </a:p>
          <a:p>
            <a:pPr lvl="1"/>
            <a:r>
              <a:rPr lang="en-US" sz="2000" dirty="0"/>
              <a:t>May indicate an old version bug fixed in the new version</a:t>
            </a:r>
          </a:p>
          <a:p>
            <a:pPr lvl="1"/>
            <a:r>
              <a:rPr lang="en-US" sz="2000" dirty="0"/>
              <a:t>Promotes the new version to sole leader (jump to t6)</a:t>
            </a:r>
          </a:p>
          <a:p>
            <a:pPr lvl="1"/>
            <a:r>
              <a:rPr lang="en-US" sz="2000" dirty="0"/>
              <a:t>If bug between t5 and t6 (then divergence)  and the new version will be terminated</a:t>
            </a:r>
          </a:p>
        </p:txBody>
      </p:sp>
    </p:spTree>
    <p:extLst>
      <p:ext uri="{BB962C8B-B14F-4D97-AF65-F5344CB8AC3E}">
        <p14:creationId xmlns:p14="http://schemas.microsoft.com/office/powerpoint/2010/main" val="280463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/>
          <a:lstStyle/>
          <a:p>
            <a:r>
              <a:rPr lang="en-US" dirty="0"/>
              <a:t>Implemented </a:t>
            </a:r>
            <a:r>
              <a:rPr lang="en-US" b="1" dirty="0"/>
              <a:t>Mvedsua</a:t>
            </a:r>
            <a:r>
              <a:rPr lang="en-US" dirty="0"/>
              <a:t> by extending </a:t>
            </a:r>
            <a:r>
              <a:rPr lang="en-US" b="1" dirty="0"/>
              <a:t>Kitsune</a:t>
            </a:r>
            <a:r>
              <a:rPr lang="en-US" dirty="0"/>
              <a:t> DSU framework with </a:t>
            </a:r>
            <a:r>
              <a:rPr lang="en-US" b="1" dirty="0"/>
              <a:t>Varan</a:t>
            </a:r>
            <a:r>
              <a:rPr lang="en-US" dirty="0"/>
              <a:t>, a state-of-the-art MVE system</a:t>
            </a:r>
          </a:p>
          <a:p>
            <a:r>
              <a:rPr lang="en-US" dirty="0"/>
              <a:t>Varan: 1202 lines of extra C code</a:t>
            </a:r>
          </a:p>
          <a:p>
            <a:r>
              <a:rPr lang="en-US" dirty="0"/>
              <a:t>Kitsune: 88 lines modified</a:t>
            </a:r>
          </a:p>
          <a:p>
            <a:r>
              <a:rPr lang="en-IN" dirty="0"/>
              <a:t>Forking a multithreaded application in modern OS results in just one thread executing; the others must be restarted.</a:t>
            </a:r>
            <a:endParaRPr lang="en-US" dirty="0"/>
          </a:p>
          <a:p>
            <a:pPr lvl="1"/>
            <a:r>
              <a:rPr lang="en-IN" dirty="0"/>
              <a:t>Kitsune already handles it</a:t>
            </a:r>
          </a:p>
          <a:p>
            <a:r>
              <a:rPr lang="en-IN" dirty="0"/>
              <a:t>Mvedsua enhances Varan with efficient support for single leader mode</a:t>
            </a:r>
          </a:p>
        </p:txBody>
      </p:sp>
    </p:spTree>
    <p:extLst>
      <p:ext uri="{BB962C8B-B14F-4D97-AF65-F5344CB8AC3E}">
        <p14:creationId xmlns:p14="http://schemas.microsoft.com/office/powerpoint/2010/main" val="386474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Update Example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904A77B-4A67-C935-A703-107236873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3057" y="1233488"/>
            <a:ext cx="7745885" cy="5010150"/>
          </a:xfrm>
        </p:spPr>
      </p:pic>
    </p:spTree>
    <p:extLst>
      <p:ext uri="{BB962C8B-B14F-4D97-AF65-F5344CB8AC3E}">
        <p14:creationId xmlns:p14="http://schemas.microsoft.com/office/powerpoint/2010/main" val="32233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Update Example: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>
            <a:normAutofit/>
          </a:bodyPr>
          <a:lstStyle/>
          <a:p>
            <a:r>
              <a:rPr lang="en-US" sz="3200" dirty="0"/>
              <a:t>Stop, Update and Restart ? </a:t>
            </a:r>
          </a:p>
          <a:p>
            <a:pPr lvl="1"/>
            <a:r>
              <a:rPr lang="en-US" sz="2800" dirty="0"/>
              <a:t>Will not work since table makes the program stateful</a:t>
            </a:r>
          </a:p>
          <a:p>
            <a:r>
              <a:rPr lang="en-US" sz="3200" dirty="0"/>
              <a:t>Rolling upgrades won’t work</a:t>
            </a:r>
          </a:p>
          <a:p>
            <a:pPr lvl="1"/>
            <a:r>
              <a:rPr lang="en-US" sz="2800" dirty="0"/>
              <a:t>Same problem as above, individual nodes are stateful</a:t>
            </a:r>
          </a:p>
          <a:p>
            <a:r>
              <a:rPr lang="en-US" sz="3200" dirty="0"/>
              <a:t>Checkpoint state before restart ?</a:t>
            </a:r>
          </a:p>
        </p:txBody>
      </p:sp>
    </p:spTree>
    <p:extLst>
      <p:ext uri="{BB962C8B-B14F-4D97-AF65-F5344CB8AC3E}">
        <p14:creationId xmlns:p14="http://schemas.microsoft.com/office/powerpoint/2010/main" val="419477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Update Example: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Checkpoint state before restart ?</a:t>
            </a:r>
          </a:p>
          <a:p>
            <a:pPr lvl="1"/>
            <a:r>
              <a:rPr lang="en-US" sz="3200" dirty="0"/>
              <a:t>State format may change between versions</a:t>
            </a:r>
          </a:p>
          <a:p>
            <a:pPr lvl="2"/>
            <a:r>
              <a:rPr lang="en-US" sz="2800" dirty="0"/>
              <a:t>Needs backward-compatible checkpoint/restore protocol</a:t>
            </a:r>
          </a:p>
          <a:p>
            <a:pPr lvl="1"/>
            <a:r>
              <a:rPr lang="en-US" sz="3200" dirty="0"/>
              <a:t>Lengthen the latency of the full-service update</a:t>
            </a:r>
          </a:p>
          <a:p>
            <a:pPr lvl="2"/>
            <a:r>
              <a:rPr lang="en-US" sz="2800" dirty="0"/>
              <a:t>10GB Redis heap -&gt; 28 seconds</a:t>
            </a:r>
          </a:p>
          <a:p>
            <a:pPr lvl="2"/>
            <a:r>
              <a:rPr lang="en-US" sz="2800" dirty="0"/>
              <a:t>1GB H2 heap -&gt; 13 seconds</a:t>
            </a:r>
          </a:p>
          <a:p>
            <a:pPr lvl="1"/>
            <a:r>
              <a:rPr lang="en-US" sz="3200" dirty="0"/>
              <a:t>Issues if state replication</a:t>
            </a:r>
          </a:p>
          <a:p>
            <a:pPr lvl="2"/>
            <a:r>
              <a:rPr lang="en-US" sz="2800" dirty="0"/>
              <a:t>Restarted node will warm its state from nearby replicas</a:t>
            </a:r>
          </a:p>
          <a:p>
            <a:pPr lvl="2"/>
            <a:r>
              <a:rPr lang="en-US" sz="2800" dirty="0"/>
              <a:t>State representation changes need a version-compatible replication protocol update</a:t>
            </a:r>
          </a:p>
          <a:p>
            <a:pPr lvl="2"/>
            <a:r>
              <a:rPr lang="en-US" sz="2800" dirty="0"/>
              <a:t>Warming a replica after an update might take a long, affecting performance.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093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800945"/>
          </a:xfrm>
        </p:spPr>
        <p:txBody>
          <a:bodyPr>
            <a:normAutofit/>
          </a:bodyPr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Mvedsua: Old-version Leader Mappings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F0DF77-D2B0-ADE3-0EA0-5FD9EA8A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487238"/>
          </a:xfrm>
        </p:spPr>
        <p:txBody>
          <a:bodyPr>
            <a:noAutofit/>
          </a:bodyPr>
          <a:lstStyle/>
          <a:p>
            <a:r>
              <a:rPr lang="en-US" dirty="0"/>
              <a:t>Checks that no bugs in new version or update</a:t>
            </a:r>
          </a:p>
          <a:p>
            <a:pPr lvl="1"/>
            <a:r>
              <a:rPr lang="en-US" dirty="0"/>
              <a:t>Confirms that backward-compatible API portion act the same before and after update</a:t>
            </a:r>
          </a:p>
          <a:p>
            <a:r>
              <a:rPr lang="en-US" sz="2400" dirty="0"/>
              <a:t>Programmer should write a mapping that ensures that after processing each client command, both the old version and new version are in compatible states</a:t>
            </a:r>
          </a:p>
          <a:p>
            <a:r>
              <a:rPr lang="en-US" sz="2400" dirty="0"/>
              <a:t>If the dynamic update had happened before any of these commands, it would have produced an MVE system in the same state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321F4FF3-D2B2-168F-E9E2-E1D0B609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916" y="4318606"/>
            <a:ext cx="4881372" cy="23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5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800945"/>
          </a:xfrm>
        </p:spPr>
        <p:txBody>
          <a:bodyPr>
            <a:normAutofit/>
          </a:bodyPr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Mvedsua: Old-version Leader Mappings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F0DF77-D2B0-ADE3-0EA0-5FD9EA8A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487238"/>
          </a:xfrm>
        </p:spPr>
        <p:txBody>
          <a:bodyPr>
            <a:noAutofit/>
          </a:bodyPr>
          <a:lstStyle/>
          <a:p>
            <a:r>
              <a:rPr lang="en-US" sz="2400" dirty="0"/>
              <a:t>Examples:</a:t>
            </a:r>
          </a:p>
          <a:p>
            <a:pPr lvl="1"/>
            <a:r>
              <a:rPr lang="en-US" dirty="0"/>
              <a:t>PUT-number balance 1001</a:t>
            </a:r>
          </a:p>
          <a:p>
            <a:pPr lvl="2"/>
            <a:r>
              <a:rPr lang="en-US" sz="2400" dirty="0"/>
              <a:t>Rejected by the old version but accepted by the new version</a:t>
            </a:r>
          </a:p>
          <a:p>
            <a:pPr lvl="2"/>
            <a:r>
              <a:rPr lang="en-US" sz="2400" dirty="0"/>
              <a:t>PUT-type on leader should issue bad-cm on new version</a:t>
            </a:r>
          </a:p>
          <a:p>
            <a:pPr lvl="1"/>
            <a:r>
              <a:rPr lang="en-US" dirty="0"/>
              <a:t>If new version removed support for PUT</a:t>
            </a:r>
          </a:p>
          <a:p>
            <a:pPr lvl="2"/>
            <a:r>
              <a:rPr lang="en-US" sz="2400" dirty="0"/>
              <a:t>Map PUT to PUT-string in new version</a:t>
            </a:r>
          </a:p>
        </p:txBody>
      </p:sp>
    </p:spTree>
    <p:extLst>
      <p:ext uri="{BB962C8B-B14F-4D97-AF65-F5344CB8AC3E}">
        <p14:creationId xmlns:p14="http://schemas.microsoft.com/office/powerpoint/2010/main" val="379890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800945"/>
          </a:xfrm>
        </p:spPr>
        <p:txBody>
          <a:bodyPr>
            <a:normAutofit/>
          </a:bodyPr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Mvedsua: New-version Leader Mappings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F0DF77-D2B0-ADE3-0EA0-5FD9EA8A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487238"/>
          </a:xfrm>
        </p:spPr>
        <p:txBody>
          <a:bodyPr>
            <a:noAutofit/>
          </a:bodyPr>
          <a:lstStyle/>
          <a:p>
            <a:r>
              <a:rPr lang="en-US" sz="2400" dirty="0"/>
              <a:t>Required during the updated leader stage</a:t>
            </a:r>
          </a:p>
          <a:p>
            <a:r>
              <a:rPr lang="en-IN" sz="2400" dirty="0"/>
              <a:t>If new version presents mostly backward compatible client API, then little work involved</a:t>
            </a:r>
          </a:p>
          <a:p>
            <a:r>
              <a:rPr lang="en-IN" sz="2400" dirty="0"/>
              <a:t>Example:</a:t>
            </a:r>
          </a:p>
          <a:p>
            <a:pPr lvl="1"/>
            <a:r>
              <a:rPr lang="en-US" dirty="0"/>
              <a:t>PUT-type command</a:t>
            </a:r>
          </a:p>
          <a:p>
            <a:pPr lvl="1"/>
            <a:r>
              <a:rPr lang="en-US" dirty="0"/>
              <a:t>If type is string, then map the command to a normal PUT command (string is the default type) </a:t>
            </a:r>
          </a:p>
          <a:p>
            <a:pPr lvl="1"/>
            <a:r>
              <a:rPr lang="en-US" dirty="0"/>
              <a:t>For other values of type, there is no possible mapping</a:t>
            </a:r>
          </a:p>
          <a:p>
            <a:pPr lvl="2"/>
            <a:r>
              <a:rPr lang="en-US" sz="2400" dirty="0"/>
              <a:t>Old-version follower will diverge from the leader and be terminated</a:t>
            </a:r>
          </a:p>
          <a:p>
            <a:r>
              <a:rPr lang="en-US" sz="2400" dirty="0"/>
              <a:t>Inability to deal with new-version commands means that updated-leader stage is likely to be less useful at finding update-related errors compared to outdated-leader stage</a:t>
            </a:r>
          </a:p>
        </p:txBody>
      </p:sp>
    </p:spTree>
    <p:extLst>
      <p:ext uri="{BB962C8B-B14F-4D97-AF65-F5344CB8AC3E}">
        <p14:creationId xmlns:p14="http://schemas.microsoft.com/office/powerpoint/2010/main" val="6694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Case Studies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326"/>
            <a:ext cx="10847832" cy="5441938"/>
          </a:xfrm>
        </p:spPr>
        <p:txBody>
          <a:bodyPr>
            <a:normAutofit/>
          </a:bodyPr>
          <a:lstStyle/>
          <a:p>
            <a:r>
              <a:rPr lang="en-IN" sz="3200" dirty="0" err="1"/>
              <a:t>Vsftpd</a:t>
            </a:r>
            <a:r>
              <a:rPr lang="en-IN" sz="3200" dirty="0"/>
              <a:t> (open-source FTP server)</a:t>
            </a:r>
          </a:p>
          <a:p>
            <a:pPr lvl="1"/>
            <a:r>
              <a:rPr lang="en-IN" sz="2800" dirty="0"/>
              <a:t>14 versions tested in 13 pairs</a:t>
            </a:r>
          </a:p>
          <a:p>
            <a:pPr lvl="1"/>
            <a:r>
              <a:rPr lang="en-IN" sz="2800" dirty="0"/>
              <a:t>1 DSL rule per update on Average</a:t>
            </a:r>
          </a:p>
          <a:p>
            <a:pPr lvl="2"/>
            <a:r>
              <a:rPr lang="en-IN" sz="2400" dirty="0"/>
              <a:t>Same number for forward and reverse </a:t>
            </a:r>
          </a:p>
          <a:p>
            <a:pPr marL="914400" lvl="2" indent="0">
              <a:buNone/>
            </a:pPr>
            <a:r>
              <a:rPr lang="en-IN" sz="2400" dirty="0"/>
              <a:t>   mapping</a:t>
            </a:r>
          </a:p>
          <a:p>
            <a:pPr lvl="2"/>
            <a:r>
              <a:rPr lang="en-IN" sz="2400" dirty="0"/>
              <a:t>Latter were easily derived from the former</a:t>
            </a:r>
          </a:p>
          <a:p>
            <a:pPr lvl="1"/>
            <a:r>
              <a:rPr lang="en-IN" sz="2800" dirty="0"/>
              <a:t>Version 1.2.0 introduced new command</a:t>
            </a:r>
          </a:p>
          <a:p>
            <a:pPr lvl="2"/>
            <a:r>
              <a:rPr lang="en-IN" sz="2400" dirty="0"/>
              <a:t>STOU: stores a unique file in the current working directory</a:t>
            </a:r>
          </a:p>
          <a:p>
            <a:pPr lvl="2"/>
            <a:r>
              <a:rPr lang="en-IN" sz="2400" dirty="0"/>
              <a:t>If old version is leader</a:t>
            </a:r>
          </a:p>
          <a:p>
            <a:pPr lvl="3"/>
            <a:r>
              <a:rPr lang="en-IN" sz="2000" dirty="0"/>
              <a:t>Rule to trigger an invalid command on the new version</a:t>
            </a:r>
          </a:p>
          <a:p>
            <a:pPr lvl="2"/>
            <a:r>
              <a:rPr lang="en-IN" sz="2400" dirty="0"/>
              <a:t>If new version is leader</a:t>
            </a:r>
          </a:p>
          <a:p>
            <a:pPr lvl="3"/>
            <a:r>
              <a:rPr lang="en-IN" sz="2000" dirty="0" err="1"/>
              <a:t>Vsftpd</a:t>
            </a:r>
            <a:r>
              <a:rPr lang="en-IN" sz="2000" dirty="0"/>
              <a:t> has no state about the file system</a:t>
            </a:r>
          </a:p>
          <a:p>
            <a:pPr lvl="3"/>
            <a:r>
              <a:rPr lang="en-IN" sz="2000" dirty="0"/>
              <a:t>Thus, leader executes the STOU command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F185CF-D58F-52AF-6AEC-9AFC314F3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9" t="3269" r="9452" b="34964"/>
          <a:stretch/>
        </p:blipFill>
        <p:spPr>
          <a:xfrm>
            <a:off x="7391230" y="457200"/>
            <a:ext cx="4687996" cy="29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6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Experimental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>
            <a:normAutofit/>
          </a:bodyPr>
          <a:lstStyle/>
          <a:p>
            <a:r>
              <a:rPr lang="en-US" dirty="0"/>
              <a:t>Memcached required interesting code changes (about 100 lines) to work properly with Mvedsua</a:t>
            </a:r>
          </a:p>
          <a:p>
            <a:pPr lvl="1"/>
            <a:r>
              <a:rPr lang="en-US" dirty="0"/>
              <a:t>Reason: It has multiple threads and stateful libraries</a:t>
            </a:r>
          </a:p>
          <a:p>
            <a:r>
              <a:rPr lang="en-US" dirty="0"/>
              <a:t>3–9% overhead on throughput during normal operation</a:t>
            </a:r>
          </a:p>
          <a:p>
            <a:pPr lvl="1"/>
            <a:r>
              <a:rPr lang="en-US" dirty="0"/>
              <a:t>0–3% for Kitsune alone</a:t>
            </a:r>
          </a:p>
          <a:p>
            <a:r>
              <a:rPr lang="en-US" dirty="0"/>
              <a:t>25–52% overhead when monitoring an update </a:t>
            </a:r>
          </a:p>
          <a:p>
            <a:pPr lvl="1"/>
            <a:r>
              <a:rPr lang="en-US" dirty="0"/>
              <a:t>Essentially matches Varan’s overhead</a:t>
            </a:r>
          </a:p>
          <a:p>
            <a:r>
              <a:rPr lang="en-US" dirty="0"/>
              <a:t>Eliminates update pauses completely</a:t>
            </a:r>
          </a:p>
          <a:p>
            <a:r>
              <a:rPr lang="en-US" dirty="0"/>
              <a:t>Recovers from real and realistic update errors</a:t>
            </a:r>
          </a:p>
        </p:txBody>
      </p:sp>
    </p:spTree>
    <p:extLst>
      <p:ext uri="{BB962C8B-B14F-4D97-AF65-F5344CB8AC3E}">
        <p14:creationId xmlns:p14="http://schemas.microsoft.com/office/powerpoint/2010/main" val="15937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76855A-9A47-A7C0-8D81-9BAC8E2BECAF}"/>
              </a:ext>
            </a:extLst>
          </p:cNvPr>
          <p:cNvSpPr/>
          <p:nvPr/>
        </p:nvSpPr>
        <p:spPr>
          <a:xfrm>
            <a:off x="4308319" y="400909"/>
            <a:ext cx="1229262" cy="496712"/>
          </a:xfrm>
          <a:prstGeom prst="rect">
            <a:avLst/>
          </a:prstGeom>
          <a:solidFill>
            <a:schemeClr val="accent6">
              <a:lumMod val="20000"/>
              <a:lumOff val="80000"/>
              <a:alpha val="26583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03192-4B39-49BC-064D-D0E16F950FDE}"/>
              </a:ext>
            </a:extLst>
          </p:cNvPr>
          <p:cNvSpPr/>
          <p:nvPr/>
        </p:nvSpPr>
        <p:spPr>
          <a:xfrm>
            <a:off x="5537581" y="400909"/>
            <a:ext cx="1116837" cy="496712"/>
          </a:xfrm>
          <a:prstGeom prst="rect">
            <a:avLst/>
          </a:prstGeom>
          <a:solidFill>
            <a:srgbClr val="FFFF00">
              <a:alpha val="2658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504FC4-F689-1575-5727-800F6EA1F4C6}"/>
              </a:ext>
            </a:extLst>
          </p:cNvPr>
          <p:cNvSpPr txBox="1">
            <a:spLocks/>
          </p:cNvSpPr>
          <p:nvPr/>
        </p:nvSpPr>
        <p:spPr>
          <a:xfrm>
            <a:off x="4195893" y="373981"/>
            <a:ext cx="3165446" cy="67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Lora" pitchFamily="2" charset="77"/>
                <a:cs typeface="Arial" panose="020B0604020202020204" pitchFamily="34" charset="0"/>
              </a:rPr>
              <a:t>MVEDSUA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D3F764-8177-DB82-1169-E38FC785AFFA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6096000" y="897621"/>
            <a:ext cx="2928968" cy="1748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3086DD-E1F7-FE98-84E3-003F7A48B27A}"/>
              </a:ext>
            </a:extLst>
          </p:cNvPr>
          <p:cNvSpPr txBox="1"/>
          <p:nvPr/>
        </p:nvSpPr>
        <p:spPr>
          <a:xfrm>
            <a:off x="6560190" y="2645784"/>
            <a:ext cx="49295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Software Updating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are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introduced dynamically</a:t>
            </a:r>
          </a:p>
          <a:p>
            <a:pPr marL="342900" indent="-3429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shutdown of system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Issues: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bugs in the update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bugs in the way changes are introduced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introduces a long delay in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89AEA9-09D1-205E-5F77-4A3BAE3D905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3436689" y="897621"/>
            <a:ext cx="1486261" cy="1865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AD2ADF-5714-7186-B114-DFF8683F79D7}"/>
              </a:ext>
            </a:extLst>
          </p:cNvPr>
          <p:cNvSpPr txBox="1"/>
          <p:nvPr/>
        </p:nvSpPr>
        <p:spPr>
          <a:xfrm>
            <a:off x="971911" y="2763137"/>
            <a:ext cx="4929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Multi-Version Execution (MVE)</a:t>
            </a:r>
          </a:p>
          <a:p>
            <a:pPr marL="342900" indent="-342900">
              <a:buAutoNum type="arabicPeriod"/>
            </a:pPr>
            <a:r>
              <a:rPr lang="en-IN" dirty="0"/>
              <a:t>A fork is updated</a:t>
            </a:r>
          </a:p>
          <a:p>
            <a:pPr marL="342900" indent="-342900">
              <a:buAutoNum type="arabicPeriod"/>
            </a:pPr>
            <a:r>
              <a:rPr lang="en-IN" dirty="0"/>
              <a:t>Original system continues</a:t>
            </a:r>
          </a:p>
          <a:p>
            <a:pPr marL="342900" indent="-342900">
              <a:buAutoNum type="arabicPeriod"/>
            </a:pPr>
            <a:r>
              <a:rPr lang="en-IN" dirty="0"/>
              <a:t>State of both versions in sync</a:t>
            </a:r>
          </a:p>
          <a:p>
            <a:pPr marL="342900" indent="-342900">
              <a:buAutoNum type="arabicPeriod"/>
            </a:pPr>
            <a:r>
              <a:rPr lang="en-IN" dirty="0"/>
              <a:t>Expected divergences expressed using MVE-specific DSL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56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Experimental Evaluation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>
            <a:normAutofit/>
          </a:bodyPr>
          <a:lstStyle/>
          <a:p>
            <a:r>
              <a:rPr lang="en-US" b="1" dirty="0"/>
              <a:t>Performance</a:t>
            </a:r>
          </a:p>
          <a:p>
            <a:pPr lvl="1"/>
            <a:r>
              <a:rPr lang="en-US" dirty="0"/>
              <a:t>Redis 2.0.0 -&gt; 2.0.1, benchmark used </a:t>
            </a:r>
            <a:r>
              <a:rPr lang="en-US" dirty="0" err="1"/>
              <a:t>Memtier</a:t>
            </a:r>
            <a:endParaRPr lang="en-US" dirty="0"/>
          </a:p>
          <a:p>
            <a:pPr lvl="1"/>
            <a:r>
              <a:rPr lang="en-US" dirty="0"/>
              <a:t>Memcached 1.2.2 -&gt; 1.2.3, benchmark used </a:t>
            </a:r>
            <a:r>
              <a:rPr lang="en-US" dirty="0" err="1"/>
              <a:t>Memtier</a:t>
            </a:r>
            <a:endParaRPr lang="en-US" dirty="0"/>
          </a:p>
          <a:p>
            <a:pPr lvl="1"/>
            <a:r>
              <a:rPr lang="en-US" dirty="0" err="1"/>
              <a:t>Vsftpd</a:t>
            </a:r>
            <a:r>
              <a:rPr lang="en-US" dirty="0"/>
              <a:t> 2.0.5 -&gt; 2.0.6, Custom Benchmark script</a:t>
            </a:r>
          </a:p>
          <a:p>
            <a:pPr lvl="2"/>
            <a:r>
              <a:rPr lang="en-US" dirty="0"/>
              <a:t>Script logs in and repeatedly downloads a file for 60 sec before logging out</a:t>
            </a:r>
          </a:p>
          <a:p>
            <a:pPr lvl="2"/>
            <a:r>
              <a:rPr lang="en-US" dirty="0"/>
              <a:t>“small” version uses 5B file</a:t>
            </a:r>
          </a:p>
          <a:p>
            <a:pPr lvl="3"/>
            <a:r>
              <a:rPr lang="en-US" dirty="0"/>
              <a:t>Stresses user-space FTP command processing</a:t>
            </a:r>
          </a:p>
          <a:p>
            <a:pPr lvl="2"/>
            <a:r>
              <a:rPr lang="en-US" dirty="0"/>
              <a:t>“large” version uses 10MB file</a:t>
            </a:r>
          </a:p>
          <a:p>
            <a:pPr lvl="3"/>
            <a:r>
              <a:rPr lang="en-US" dirty="0"/>
              <a:t>Stresses kernel-space </a:t>
            </a:r>
            <a:r>
              <a:rPr lang="en-US" dirty="0" err="1"/>
              <a:t>syscall</a:t>
            </a:r>
            <a:r>
              <a:rPr lang="en-US" dirty="0"/>
              <a:t> processing, load on Varan</a:t>
            </a:r>
          </a:p>
          <a:p>
            <a:pPr lvl="1"/>
            <a:r>
              <a:rPr lang="en-US" dirty="0"/>
              <a:t>Performance results reflect a worst-case scenario</a:t>
            </a:r>
          </a:p>
          <a:p>
            <a:pPr lvl="2"/>
            <a:r>
              <a:rPr lang="en-US" dirty="0"/>
              <a:t>Client on the same machine as the server</a:t>
            </a:r>
          </a:p>
          <a:p>
            <a:pPr lvl="2"/>
            <a:r>
              <a:rPr lang="en-US" dirty="0"/>
              <a:t>Realistic scenario: Client and server on different machine</a:t>
            </a:r>
          </a:p>
          <a:p>
            <a:pPr lvl="3"/>
            <a:r>
              <a:rPr lang="en-US" dirty="0"/>
              <a:t>network latency would hide some of </a:t>
            </a:r>
            <a:r>
              <a:rPr lang="en-US" dirty="0" err="1"/>
              <a:t>Mvedsua’s</a:t>
            </a:r>
            <a:r>
              <a:rPr lang="en-US" dirty="0"/>
              <a:t> overhead</a:t>
            </a:r>
          </a:p>
        </p:txBody>
      </p:sp>
    </p:spTree>
    <p:extLst>
      <p:ext uri="{BB962C8B-B14F-4D97-AF65-F5344CB8AC3E}">
        <p14:creationId xmlns:p14="http://schemas.microsoft.com/office/powerpoint/2010/main" val="367622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Experimental Evaluation (3)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F1822-82C8-88DE-04F4-3B5E5234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97" y="1166070"/>
            <a:ext cx="8456206" cy="55202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F30DA5-EA05-8993-D6C5-0D92809AAE62}"/>
                  </a:ext>
                </a:extLst>
              </p14:cNvPr>
              <p14:cNvContentPartPr/>
              <p14:nvPr/>
            </p14:nvContentPartPr>
            <p14:xfrm>
              <a:off x="4620340" y="638603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F30DA5-EA05-8993-D6C5-0D92809AAE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1700" y="63770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6">
                <a:extLst>
                  <a:ext uri="{FF2B5EF4-FFF2-40B4-BE49-F238E27FC236}">
                    <a16:creationId xmlns:a16="http://schemas.microsoft.com/office/drawing/2014/main" id="{D3FD70B4-7A22-FA57-5958-F2E67FBFD804}"/>
                  </a:ext>
                </a:extLst>
              </p14:cNvPr>
              <p14:cNvContentPartPr/>
              <p14:nvPr/>
            </p14:nvContentPartPr>
            <p14:xfrm>
              <a:off x="4679020" y="5327631"/>
              <a:ext cx="215640" cy="162360"/>
            </p14:xfrm>
          </p:contentPart>
        </mc:Choice>
        <mc:Fallback xmlns="">
          <p:pic>
            <p:nvPicPr>
              <p:cNvPr id="24" name="Ink 26">
                <a:extLst>
                  <a:ext uri="{FF2B5EF4-FFF2-40B4-BE49-F238E27FC236}">
                    <a16:creationId xmlns:a16="http://schemas.microsoft.com/office/drawing/2014/main" id="{D3FD70B4-7A22-FA57-5958-F2E67FBFD8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8940" y="5317551"/>
                <a:ext cx="2358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6">
                <a:extLst>
                  <a:ext uri="{FF2B5EF4-FFF2-40B4-BE49-F238E27FC236}">
                    <a16:creationId xmlns:a16="http://schemas.microsoft.com/office/drawing/2014/main" id="{EAA96883-B79A-9EE1-1CD4-2893F0C65F8A}"/>
                  </a:ext>
                </a:extLst>
              </p14:cNvPr>
              <p14:cNvContentPartPr/>
              <p14:nvPr/>
            </p14:nvContentPartPr>
            <p14:xfrm>
              <a:off x="4166020" y="5346351"/>
              <a:ext cx="218160" cy="149760"/>
            </p14:xfrm>
          </p:contentPart>
        </mc:Choice>
        <mc:Fallback xmlns="">
          <p:pic>
            <p:nvPicPr>
              <p:cNvPr id="25" name="Ink 26">
                <a:extLst>
                  <a:ext uri="{FF2B5EF4-FFF2-40B4-BE49-F238E27FC236}">
                    <a16:creationId xmlns:a16="http://schemas.microsoft.com/office/drawing/2014/main" id="{EAA96883-B79A-9EE1-1CD4-2893F0C65F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5940" y="5336271"/>
                <a:ext cx="238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71CA7F20-02C1-9D4A-0978-F4C3BF12D00A}"/>
                  </a:ext>
                </a:extLst>
              </p14:cNvPr>
              <p14:cNvContentPartPr/>
              <p14:nvPr/>
            </p14:nvContentPartPr>
            <p14:xfrm>
              <a:off x="3642940" y="5321511"/>
              <a:ext cx="162360" cy="19332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71CA7F20-02C1-9D4A-0978-F4C3BF12D0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2860" y="5311431"/>
                <a:ext cx="182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22989B62-0DE9-5D27-1DB9-55BFC02CA3E5}"/>
                  </a:ext>
                </a:extLst>
              </p14:cNvPr>
              <p14:cNvContentPartPr/>
              <p14:nvPr/>
            </p14:nvContentPartPr>
            <p14:xfrm>
              <a:off x="8200180" y="4026591"/>
              <a:ext cx="211680" cy="14616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22989B62-0DE9-5D27-1DB9-55BFC02CA3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0117" y="4016511"/>
                <a:ext cx="231806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7F200681-46CF-0AE1-BD95-F7D2EB652356}"/>
                  </a:ext>
                </a:extLst>
              </p14:cNvPr>
              <p14:cNvContentPartPr/>
              <p14:nvPr/>
            </p14:nvContentPartPr>
            <p14:xfrm>
              <a:off x="7403140" y="4026591"/>
              <a:ext cx="162000" cy="13104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7F200681-46CF-0AE1-BD95-F7D2EB6523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93082" y="4016511"/>
                <a:ext cx="182115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ED41519B-5C88-D23C-C02E-3920DF00044B}"/>
                  </a:ext>
                </a:extLst>
              </p14:cNvPr>
              <p14:cNvContentPartPr/>
              <p14:nvPr/>
            </p14:nvContentPartPr>
            <p14:xfrm>
              <a:off x="7776820" y="4449951"/>
              <a:ext cx="180720" cy="14940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ED41519B-5C88-D23C-C02E-3920DF0004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66740" y="4442409"/>
                <a:ext cx="201240" cy="1669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28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Experimental Evaluation (4)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F30DA5-EA05-8993-D6C5-0D92809AAE62}"/>
                  </a:ext>
                </a:extLst>
              </p14:cNvPr>
              <p14:cNvContentPartPr/>
              <p14:nvPr/>
            </p14:nvContentPartPr>
            <p14:xfrm>
              <a:off x="4620340" y="638603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F30DA5-EA05-8993-D6C5-0D92809AAE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1700" y="637703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8A85F36-6CA4-A1AD-3A3F-D95F41C8E38B}"/>
              </a:ext>
            </a:extLst>
          </p:cNvPr>
          <p:cNvSpPr txBox="1"/>
          <p:nvPr/>
        </p:nvSpPr>
        <p:spPr>
          <a:xfrm>
            <a:off x="7320687" y="2212848"/>
            <a:ext cx="4795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 Service never stops during the updating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latencies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Kitsune: 5040±101ms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Mvedsua-2^10: 7130 ± 45ms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Mvedsua-2^20: 5330 ± 100ms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Mvedsua-2^24: 117 ± 41ms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Native: 100 ± 46ms.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large enough ring buffer, Mvedsua can mask the update pause introduced by DSU.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7577AB0-3973-C7FB-2AB3-62C2CBB6F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2" y="1505831"/>
            <a:ext cx="6960645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1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Experimental Evaluation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1353800" cy="5624818"/>
          </a:xfrm>
        </p:spPr>
        <p:txBody>
          <a:bodyPr>
            <a:normAutofit/>
          </a:bodyPr>
          <a:lstStyle/>
          <a:p>
            <a:r>
              <a:rPr lang="en-US" b="1" dirty="0"/>
              <a:t>Fault Tolerance</a:t>
            </a:r>
          </a:p>
          <a:p>
            <a:pPr lvl="1"/>
            <a:r>
              <a:rPr lang="en-US" dirty="0"/>
              <a:t>Error in the New Code</a:t>
            </a:r>
          </a:p>
          <a:p>
            <a:pPr lvl="2"/>
            <a:r>
              <a:rPr lang="en-US" dirty="0"/>
              <a:t>2.0.1 version: Redis crashes if HMGET called on the wrong type of data</a:t>
            </a:r>
          </a:p>
          <a:p>
            <a:pPr lvl="2"/>
            <a:r>
              <a:rPr lang="en-US" dirty="0"/>
              <a:t>Sending a bad HMGET command</a:t>
            </a:r>
          </a:p>
          <a:p>
            <a:pPr lvl="3"/>
            <a:r>
              <a:rPr lang="en-US" dirty="0"/>
              <a:t>Dynamic update with Kitsune: Program crashes</a:t>
            </a:r>
          </a:p>
          <a:p>
            <a:pPr lvl="3"/>
            <a:r>
              <a:rPr lang="en-US" dirty="0"/>
              <a:t>Mvedsua: Follower fails, and execution reverts to single-leader mode</a:t>
            </a:r>
          </a:p>
          <a:p>
            <a:pPr lvl="1"/>
            <a:r>
              <a:rPr lang="en-US" dirty="0"/>
              <a:t>Error in the State Transformation</a:t>
            </a:r>
          </a:p>
          <a:p>
            <a:pPr lvl="2"/>
            <a:r>
              <a:rPr lang="en-US" dirty="0"/>
              <a:t>A Kitsune-developed had bug that released memory still in use by </a:t>
            </a:r>
            <a:r>
              <a:rPr lang="en-US" dirty="0" err="1"/>
              <a:t>LibEvent</a:t>
            </a:r>
            <a:r>
              <a:rPr lang="en-US" dirty="0"/>
              <a:t>, causing a crash if the memory allocator reused it</a:t>
            </a:r>
          </a:p>
          <a:p>
            <a:pPr lvl="2"/>
            <a:r>
              <a:rPr lang="en-US" dirty="0"/>
              <a:t>This issue occurred when a significant number of clients were connected to Memcached</a:t>
            </a:r>
          </a:p>
          <a:p>
            <a:pPr lvl="2"/>
            <a:r>
              <a:rPr lang="en-US" dirty="0"/>
              <a:t>Kitsune crashed instantly</a:t>
            </a:r>
          </a:p>
          <a:p>
            <a:pPr lvl="2"/>
            <a:r>
              <a:rPr lang="en-US" dirty="0"/>
              <a:t>Mvedsua tolerates new-version crashes &amp; executes old-version without clients knowing</a:t>
            </a:r>
          </a:p>
          <a:p>
            <a:pPr lvl="1"/>
            <a:r>
              <a:rPr lang="en-US" dirty="0"/>
              <a:t>Timing Error</a:t>
            </a:r>
          </a:p>
          <a:p>
            <a:pPr lvl="2"/>
            <a:r>
              <a:rPr lang="en-US" dirty="0"/>
              <a:t>There was a timing error in Memcached dynamic update</a:t>
            </a:r>
          </a:p>
          <a:p>
            <a:pPr lvl="2"/>
            <a:r>
              <a:rPr lang="en-US" dirty="0"/>
              <a:t>Configured Mvedsua to retry the update after waiting 500ms</a:t>
            </a:r>
          </a:p>
          <a:p>
            <a:pPr lvl="2"/>
            <a:r>
              <a:rPr lang="en-US" dirty="0"/>
              <a:t>Observation: update was always installed eventually</a:t>
            </a:r>
          </a:p>
        </p:txBody>
      </p:sp>
    </p:spTree>
    <p:extLst>
      <p:ext uri="{BB962C8B-B14F-4D97-AF65-F5344CB8AC3E}">
        <p14:creationId xmlns:p14="http://schemas.microsoft.com/office/powerpoint/2010/main" val="147624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/>
          <a:lstStyle/>
          <a:p>
            <a:r>
              <a:rPr lang="en-US" dirty="0"/>
              <a:t>Mvedsua significantly reduces the update-time delay</a:t>
            </a:r>
          </a:p>
          <a:p>
            <a:r>
              <a:rPr lang="en-US" dirty="0"/>
              <a:t>Imposes little overhead in steady state</a:t>
            </a:r>
          </a:p>
          <a:p>
            <a:r>
              <a:rPr lang="en-US" dirty="0"/>
              <a:t>Variety of update related errors</a:t>
            </a:r>
          </a:p>
        </p:txBody>
      </p:sp>
    </p:spTree>
    <p:extLst>
      <p:ext uri="{BB962C8B-B14F-4D97-AF65-F5344CB8AC3E}">
        <p14:creationId xmlns:p14="http://schemas.microsoft.com/office/powerpoint/2010/main" val="188558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04" y="2539323"/>
            <a:ext cx="5879592" cy="177935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Lora" pitchFamily="2" charset="77"/>
                <a:cs typeface="Arial" panose="020B0604020202020204" pitchFamily="34" charset="0"/>
              </a:rPr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8354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>
            <a:normAutofit/>
          </a:bodyPr>
          <a:lstStyle/>
          <a:p>
            <a:r>
              <a:rPr lang="en-US" dirty="0"/>
              <a:t>Modern software systems require</a:t>
            </a:r>
          </a:p>
          <a:p>
            <a:pPr lvl="1"/>
            <a:r>
              <a:rPr lang="en-US" sz="2800" dirty="0"/>
              <a:t>Constant availability</a:t>
            </a:r>
          </a:p>
          <a:p>
            <a:pPr lvl="1"/>
            <a:r>
              <a:rPr lang="en-US" sz="2800" dirty="0"/>
              <a:t>Frequent updates</a:t>
            </a:r>
          </a:p>
          <a:p>
            <a:pPr lvl="2"/>
            <a:r>
              <a:rPr lang="en-US" sz="2800" dirty="0"/>
              <a:t>Security patches</a:t>
            </a:r>
          </a:p>
          <a:p>
            <a:pPr lvl="2"/>
            <a:r>
              <a:rPr lang="en-US" sz="2800" dirty="0"/>
              <a:t>Feature improvements</a:t>
            </a:r>
          </a:p>
          <a:p>
            <a:r>
              <a:rPr lang="en-US" dirty="0"/>
              <a:t>Applying updates by stopping, patching, and restarting the system causes loss of availability</a:t>
            </a:r>
          </a:p>
          <a:p>
            <a:pPr lvl="1"/>
            <a:r>
              <a:rPr lang="en-US" sz="2800" dirty="0"/>
              <a:t>Thus, need for new reboot less updating technique</a:t>
            </a:r>
          </a:p>
        </p:txBody>
      </p:sp>
    </p:spTree>
    <p:extLst>
      <p:ext uri="{BB962C8B-B14F-4D97-AF65-F5344CB8AC3E}">
        <p14:creationId xmlns:p14="http://schemas.microsoft.com/office/powerpoint/2010/main" val="206735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Previous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Rolling Update</a:t>
            </a:r>
          </a:p>
          <a:p>
            <a:pPr lvl="1"/>
            <a:r>
              <a:rPr lang="en-US" sz="2800" dirty="0"/>
              <a:t>Supports updating stateless nodes in a distributed service</a:t>
            </a:r>
          </a:p>
          <a:p>
            <a:pPr lvl="2"/>
            <a:r>
              <a:rPr lang="en-US" sz="2800" dirty="0"/>
              <a:t>e.g., application servers in a web service</a:t>
            </a:r>
          </a:p>
          <a:p>
            <a:pPr lvl="1"/>
            <a:r>
              <a:rPr lang="en-IN" sz="2800" dirty="0"/>
              <a:t>Once task queue is empty, gently redirect incoming connections away from a node and pause, patch, and resume it.</a:t>
            </a:r>
          </a:p>
          <a:p>
            <a:pPr lvl="1"/>
            <a:r>
              <a:rPr lang="en-IN" sz="2800" b="1" dirty="0"/>
              <a:t>Issue:</a:t>
            </a:r>
            <a:r>
              <a:rPr lang="en-IN" sz="2800" dirty="0"/>
              <a:t> Don’t work with stateful nodes</a:t>
            </a:r>
          </a:p>
          <a:p>
            <a:pPr lvl="2"/>
            <a:r>
              <a:rPr lang="en-IN" sz="2800" dirty="0"/>
              <a:t>Examples:</a:t>
            </a:r>
          </a:p>
          <a:p>
            <a:pPr lvl="3"/>
            <a:r>
              <a:rPr lang="en-IN" sz="2800" dirty="0"/>
              <a:t>Long running sessions like SSH and remote access</a:t>
            </a:r>
          </a:p>
          <a:p>
            <a:pPr lvl="3"/>
            <a:r>
              <a:rPr lang="en-IN" sz="2800" dirty="0"/>
              <a:t>In-memory databases, like Redis and Memcached</a:t>
            </a:r>
          </a:p>
          <a:p>
            <a:pPr lvl="2"/>
            <a:r>
              <a:rPr lang="en-IN" sz="2800" dirty="0"/>
              <a:t>Checkpointing states will cause long pause in 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Previous Works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487238"/>
          </a:xfrm>
        </p:spPr>
        <p:txBody>
          <a:bodyPr>
            <a:normAutofit/>
          </a:bodyPr>
          <a:lstStyle/>
          <a:p>
            <a:r>
              <a:rPr lang="en-US" b="1" dirty="0"/>
              <a:t>Dynamic software updating (DSU)</a:t>
            </a:r>
          </a:p>
          <a:p>
            <a:pPr lvl="1"/>
            <a:r>
              <a:rPr lang="en-US" sz="2800" dirty="0"/>
              <a:t>Updates in stateful services without restarting</a:t>
            </a:r>
          </a:p>
          <a:p>
            <a:pPr lvl="1"/>
            <a:r>
              <a:rPr lang="en-US" sz="2800" dirty="0"/>
              <a:t>Replaces code and transforms the existing in-memory state to an equivalent representation compatible with new code</a:t>
            </a:r>
          </a:p>
          <a:p>
            <a:pPr lvl="1"/>
            <a:r>
              <a:rPr lang="en-US" sz="2800" dirty="0"/>
              <a:t>Replaces both states</a:t>
            </a:r>
          </a:p>
          <a:p>
            <a:pPr lvl="2"/>
            <a:r>
              <a:rPr lang="en-US" sz="2800" dirty="0"/>
              <a:t>control - thread call stacks and program counters</a:t>
            </a:r>
          </a:p>
          <a:p>
            <a:pPr lvl="2"/>
            <a:r>
              <a:rPr lang="en-US" sz="2800" dirty="0"/>
              <a:t>data - contents and format of heap objects</a:t>
            </a:r>
          </a:p>
          <a:p>
            <a:pPr lvl="1"/>
            <a:r>
              <a:rPr lang="en-US" sz="3200" b="1" dirty="0"/>
              <a:t>Issues:</a:t>
            </a:r>
          </a:p>
          <a:p>
            <a:pPr lvl="2"/>
            <a:r>
              <a:rPr lang="en-US" sz="2800" dirty="0"/>
              <a:t>Constant availability can be broken by errors in updates</a:t>
            </a:r>
          </a:p>
          <a:p>
            <a:pPr lvl="2"/>
            <a:r>
              <a:rPr lang="en-US" sz="2800" dirty="0"/>
              <a:t>Updated code itself may have errors or mechanics of applying it at runtime may be the issue</a:t>
            </a:r>
          </a:p>
          <a:p>
            <a:pPr lvl="2"/>
            <a:r>
              <a:rPr lang="en-US" sz="2800" dirty="0"/>
              <a:t>Pause the service for too long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F77BBC0-F7F2-7483-9CF9-006839BB5D67}"/>
              </a:ext>
            </a:extLst>
          </p:cNvPr>
          <p:cNvSpPr/>
          <p:nvPr/>
        </p:nvSpPr>
        <p:spPr>
          <a:xfrm>
            <a:off x="7717536" y="224238"/>
            <a:ext cx="4123944" cy="941832"/>
          </a:xfrm>
          <a:prstGeom prst="rightArrow">
            <a:avLst/>
          </a:prstGeom>
          <a:gradFill flip="none" rotWithShape="1">
            <a:gsLst>
              <a:gs pos="0">
                <a:schemeClr val="accent6"/>
              </a:gs>
              <a:gs pos="32000">
                <a:schemeClr val="accent6"/>
              </a:gs>
              <a:gs pos="55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 N        N -&gt; N + 1   Version N + 1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7977F1-9821-4903-8E44-0BC55B6D9F66}"/>
              </a:ext>
            </a:extLst>
          </p:cNvPr>
          <p:cNvCxnSpPr/>
          <p:nvPr/>
        </p:nvCxnSpPr>
        <p:spPr>
          <a:xfrm>
            <a:off x="8897112" y="137580"/>
            <a:ext cx="0" cy="1293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7D2E41-21E7-8D9B-14F5-5FE0FB727D87}"/>
              </a:ext>
            </a:extLst>
          </p:cNvPr>
          <p:cNvCxnSpPr/>
          <p:nvPr/>
        </p:nvCxnSpPr>
        <p:spPr>
          <a:xfrm>
            <a:off x="10201656" y="137580"/>
            <a:ext cx="0" cy="1293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6606C3-16F2-4BD7-43A2-B75195A4D41A}"/>
              </a:ext>
            </a:extLst>
          </p:cNvPr>
          <p:cNvSpPr txBox="1"/>
          <p:nvPr/>
        </p:nvSpPr>
        <p:spPr>
          <a:xfrm>
            <a:off x="8932723" y="98379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No service</a:t>
            </a:r>
          </a:p>
        </p:txBody>
      </p:sp>
    </p:spTree>
    <p:extLst>
      <p:ext uri="{BB962C8B-B14F-4D97-AF65-F5344CB8AC3E}">
        <p14:creationId xmlns:p14="http://schemas.microsoft.com/office/powerpoint/2010/main" val="134115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DSU: Threats to 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010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Timing errors</a:t>
            </a:r>
          </a:p>
          <a:p>
            <a:pPr lvl="1"/>
            <a:r>
              <a:rPr lang="en-US" dirty="0"/>
              <a:t>Suppose a multithreaded program updates </a:t>
            </a:r>
          </a:p>
          <a:p>
            <a:pPr lvl="1"/>
            <a:r>
              <a:rPr lang="en-US" dirty="0"/>
              <a:t>T1 holds a lock and thread T2 waits for it</a:t>
            </a:r>
          </a:p>
          <a:p>
            <a:pPr lvl="1"/>
            <a:r>
              <a:rPr lang="en-US" dirty="0"/>
              <a:t>The programmer may have enabled an update at the incorrect time</a:t>
            </a:r>
          </a:p>
          <a:p>
            <a:pPr lvl="1"/>
            <a:r>
              <a:rPr lang="en-US" dirty="0"/>
              <a:t>T1 will stall until all threads are ready to update, while T2 waits for a lock that will never be released</a:t>
            </a:r>
          </a:p>
          <a:p>
            <a:r>
              <a:rPr lang="en-US" dirty="0"/>
              <a:t>State transformation errors</a:t>
            </a:r>
          </a:p>
          <a:p>
            <a:pPr lvl="1"/>
            <a:r>
              <a:rPr lang="en-US" dirty="0"/>
              <a:t>When the code to transform existing state is wrong</a:t>
            </a:r>
          </a:p>
          <a:p>
            <a:r>
              <a:rPr lang="en-US" dirty="0"/>
              <a:t>Post-update failures</a:t>
            </a:r>
          </a:p>
          <a:p>
            <a:r>
              <a:rPr lang="en-US" dirty="0"/>
              <a:t>Delay in service (less extreme)</a:t>
            </a:r>
          </a:p>
          <a:p>
            <a:pPr lvl="1"/>
            <a:r>
              <a:rPr lang="en-US" dirty="0"/>
              <a:t>the time to pause the program threads</a:t>
            </a:r>
          </a:p>
          <a:p>
            <a:pPr lvl="1"/>
            <a:r>
              <a:rPr lang="en-US" dirty="0"/>
              <a:t>transform an arbitrarily large program state (if SIZE is large)</a:t>
            </a:r>
          </a:p>
        </p:txBody>
      </p:sp>
    </p:spTree>
    <p:extLst>
      <p:ext uri="{BB962C8B-B14F-4D97-AF65-F5344CB8AC3E}">
        <p14:creationId xmlns:p14="http://schemas.microsoft.com/office/powerpoint/2010/main" val="244229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Previous Works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487238"/>
          </a:xfrm>
        </p:spPr>
        <p:txBody>
          <a:bodyPr>
            <a:noAutofit/>
          </a:bodyPr>
          <a:lstStyle/>
          <a:p>
            <a:r>
              <a:rPr lang="en-US" sz="2400" b="1" dirty="0"/>
              <a:t>Multi-version execution (MVE)</a:t>
            </a:r>
          </a:p>
          <a:p>
            <a:pPr lvl="1"/>
            <a:r>
              <a:rPr lang="en-US" dirty="0"/>
              <a:t>Runs </a:t>
            </a:r>
            <a:r>
              <a:rPr lang="en-US" b="1" dirty="0"/>
              <a:t>multiple instances of a program</a:t>
            </a:r>
            <a:r>
              <a:rPr lang="en-US" dirty="0"/>
              <a:t> parallelly</a:t>
            </a:r>
          </a:p>
          <a:p>
            <a:pPr lvl="1"/>
            <a:r>
              <a:rPr lang="en-US" dirty="0"/>
              <a:t>Ensures same inputs and equivalent outputs for all</a:t>
            </a:r>
          </a:p>
          <a:p>
            <a:pPr lvl="1"/>
            <a:r>
              <a:rPr lang="en-US" dirty="0"/>
              <a:t>One process is the leader, and all others are followers</a:t>
            </a:r>
          </a:p>
          <a:p>
            <a:pPr lvl="1"/>
            <a:r>
              <a:rPr lang="en-US" dirty="0"/>
              <a:t>Only </a:t>
            </a:r>
            <a:r>
              <a:rPr lang="en-US" b="1" dirty="0"/>
              <a:t>leader interacts with OS</a:t>
            </a:r>
            <a:r>
              <a:rPr lang="en-US" dirty="0"/>
              <a:t> using system calls</a:t>
            </a:r>
          </a:p>
          <a:p>
            <a:pPr lvl="1"/>
            <a:r>
              <a:rPr lang="en-US" b="1" dirty="0"/>
              <a:t>Ring Buffer</a:t>
            </a:r>
          </a:p>
          <a:p>
            <a:pPr lvl="2"/>
            <a:r>
              <a:rPr lang="en-US" dirty="0"/>
              <a:t>Leader stores system calls and its result</a:t>
            </a:r>
          </a:p>
          <a:p>
            <a:pPr lvl="2"/>
            <a:r>
              <a:rPr lang="en-US" dirty="0"/>
              <a:t>Followers check that they have the same </a:t>
            </a:r>
            <a:r>
              <a:rPr lang="en-US" dirty="0" err="1"/>
              <a:t>syscall</a:t>
            </a:r>
            <a:r>
              <a:rPr lang="en-US" dirty="0"/>
              <a:t> at current position and gets result directly from buffer</a:t>
            </a:r>
          </a:p>
          <a:p>
            <a:pPr lvl="1"/>
            <a:r>
              <a:rPr lang="en-US" dirty="0"/>
              <a:t>Divergence if follower's system calls don't match.</a:t>
            </a:r>
          </a:p>
          <a:p>
            <a:pPr lvl="1"/>
            <a:r>
              <a:rPr lang="en-US" dirty="0"/>
              <a:t>What if leader and followers have different </a:t>
            </a:r>
            <a:r>
              <a:rPr lang="en-IN" dirty="0"/>
              <a:t>versions</a:t>
            </a:r>
            <a:r>
              <a:rPr lang="en-US" dirty="0"/>
              <a:t> (then divergence is expected) ? </a:t>
            </a:r>
          </a:p>
          <a:p>
            <a:pPr lvl="2"/>
            <a:r>
              <a:rPr lang="en-US" dirty="0"/>
              <a:t>To allow expected divergences, MVE system has rewriting rules to map the follower's system call into one that will match (Uses </a:t>
            </a:r>
            <a:r>
              <a:rPr lang="en-IN" dirty="0"/>
              <a:t>MVE-specific DSL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2155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Mvedsua: MVE-enhanced DSU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231-E7D7-3F47-6CDC-1CFD8A76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487238"/>
          </a:xfrm>
        </p:spPr>
        <p:txBody>
          <a:bodyPr>
            <a:noAutofit/>
          </a:bodyPr>
          <a:lstStyle/>
          <a:p>
            <a:r>
              <a:rPr lang="en-US" sz="2400" dirty="0"/>
              <a:t>Uses</a:t>
            </a:r>
            <a:r>
              <a:rPr lang="en-US" sz="2400" b="1" dirty="0"/>
              <a:t> Multi-version execution (MVE)</a:t>
            </a:r>
          </a:p>
          <a:p>
            <a:pPr lvl="1"/>
            <a:r>
              <a:rPr lang="en-US" dirty="0"/>
              <a:t>Runs multiple instances of a program at once</a:t>
            </a:r>
          </a:p>
          <a:p>
            <a:pPr lvl="1"/>
            <a:r>
              <a:rPr lang="en-US" dirty="0"/>
              <a:t>Ensures same inputs and equivalent outputs for all</a:t>
            </a:r>
          </a:p>
          <a:p>
            <a:r>
              <a:rPr lang="en-US" sz="2400" dirty="0"/>
              <a:t>Ensures </a:t>
            </a:r>
            <a:r>
              <a:rPr lang="en-US" sz="2400" b="1" dirty="0"/>
              <a:t>availability</a:t>
            </a:r>
          </a:p>
          <a:p>
            <a:pPr lvl="1"/>
            <a:r>
              <a:rPr lang="en-US" dirty="0"/>
              <a:t>Fork current program (leader)</a:t>
            </a:r>
          </a:p>
          <a:p>
            <a:pPr lvl="1"/>
            <a:r>
              <a:rPr lang="en-US" dirty="0"/>
              <a:t>Update the child (follower)</a:t>
            </a:r>
          </a:p>
          <a:p>
            <a:pPr lvl="1"/>
            <a:r>
              <a:rPr lang="en-US" dirty="0"/>
              <a:t>Leader continues to provide service shortening update-induced pause</a:t>
            </a:r>
          </a:p>
          <a:p>
            <a:r>
              <a:rPr lang="en-US" sz="2400" dirty="0"/>
              <a:t>Ensure </a:t>
            </a:r>
            <a:r>
              <a:rPr lang="en-US" sz="2400" b="1" dirty="0"/>
              <a:t>reliability</a:t>
            </a:r>
          </a:p>
          <a:p>
            <a:pPr lvl="1"/>
            <a:r>
              <a:rPr lang="en-US" dirty="0"/>
              <a:t>Monitors the behavior of both versions</a:t>
            </a:r>
          </a:p>
          <a:p>
            <a:pPr lvl="1"/>
            <a:r>
              <a:rPr lang="en-US" dirty="0"/>
              <a:t>If any disagreement, then terminates follower and rolls back update</a:t>
            </a:r>
          </a:p>
          <a:p>
            <a:r>
              <a:rPr lang="en-US" sz="2400" dirty="0"/>
              <a:t>No state changes made during or after the update are lost</a:t>
            </a:r>
          </a:p>
          <a:p>
            <a:r>
              <a:rPr lang="en-US" sz="2400" dirty="0"/>
              <a:t>After some time, promote the new version to leader, and eventually drop the old version (a demoted follower by now).</a:t>
            </a:r>
          </a:p>
        </p:txBody>
      </p:sp>
    </p:spTree>
    <p:extLst>
      <p:ext uri="{BB962C8B-B14F-4D97-AF65-F5344CB8AC3E}">
        <p14:creationId xmlns:p14="http://schemas.microsoft.com/office/powerpoint/2010/main" val="218117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828-F1FE-7B3C-0B34-DCA35D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US" b="1" dirty="0">
                <a:latin typeface="Lora" pitchFamily="2" charset="77"/>
                <a:cs typeface="Arial" panose="020B0604020202020204" pitchFamily="34" charset="0"/>
              </a:rPr>
              <a:t>Mvedsua: MVE-enhanced DSU (2)</a:t>
            </a:r>
            <a:endParaRPr lang="en-US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D2CDD5F0-5DA5-AD52-9288-062AF5C9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74" y="1103269"/>
            <a:ext cx="9623458" cy="5754731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B1C7E8A9-2EDB-74FD-F719-0E14B518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175" y="1098094"/>
            <a:ext cx="9623457" cy="57547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82976A-1FDD-F4B0-237C-1ACC83D05645}"/>
              </a:ext>
            </a:extLst>
          </p:cNvPr>
          <p:cNvSpPr/>
          <p:nvPr/>
        </p:nvSpPr>
        <p:spPr>
          <a:xfrm>
            <a:off x="2532888" y="1362456"/>
            <a:ext cx="7763256" cy="420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1914</Words>
  <Application>Microsoft Macintosh PowerPoint</Application>
  <PresentationFormat>Widescreen</PresentationFormat>
  <Paragraphs>251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Lora</vt:lpstr>
      <vt:lpstr>Office Theme</vt:lpstr>
      <vt:lpstr>MVEDSUA</vt:lpstr>
      <vt:lpstr>PowerPoint Presentation</vt:lpstr>
      <vt:lpstr>Motivation</vt:lpstr>
      <vt:lpstr>Previous Works</vt:lpstr>
      <vt:lpstr>Previous Works (2)</vt:lpstr>
      <vt:lpstr>DSU: Threats to Availability</vt:lpstr>
      <vt:lpstr>Previous Works (3)</vt:lpstr>
      <vt:lpstr>Mvedsua: MVE-enhanced DSU</vt:lpstr>
      <vt:lpstr>Mvedsua: MVE-enhanced DSU (2)</vt:lpstr>
      <vt:lpstr>Mvedsua: MVE-enhanced DSU (3)</vt:lpstr>
      <vt:lpstr>Implementation</vt:lpstr>
      <vt:lpstr>Update Example</vt:lpstr>
      <vt:lpstr>Update Example: Challenges</vt:lpstr>
      <vt:lpstr>Update Example: Challenges</vt:lpstr>
      <vt:lpstr>Mvedsua: Old-version Leader Mappings</vt:lpstr>
      <vt:lpstr>Mvedsua: Old-version Leader Mappings</vt:lpstr>
      <vt:lpstr>Mvedsua: New-version Leader Mappings</vt:lpstr>
      <vt:lpstr>Case Studies</vt:lpstr>
      <vt:lpstr>Experimental Evaluation</vt:lpstr>
      <vt:lpstr>Experimental Evaluation (2)</vt:lpstr>
      <vt:lpstr>Experimental Evaluation (3)</vt:lpstr>
      <vt:lpstr>Experimental Evaluation (4)</vt:lpstr>
      <vt:lpstr>Experimental Evaluation (5)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MVEDSUA</dc:title>
  <dc:creator>Vishal Singh</dc:creator>
  <cp:lastModifiedBy>Vishal Singh</cp:lastModifiedBy>
  <cp:revision>2</cp:revision>
  <dcterms:created xsi:type="dcterms:W3CDTF">2022-06-02T09:19:30Z</dcterms:created>
  <dcterms:modified xsi:type="dcterms:W3CDTF">2022-06-03T07:26:22Z</dcterms:modified>
</cp:coreProperties>
</file>