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9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EE01-5432-CFB1-FCCF-4AEF787D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A59F-1D8B-C2CE-D859-C2BBDC4C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69E1-ADC5-3AC1-3805-F2DEE60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2F47-6830-D913-7EE7-4F6244CC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266E-449B-ABBE-F7F6-D1A914F2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E734-4036-822F-ABD1-C4FFC9A1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593DF-10F6-645B-4098-2F782C62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032C-EC36-0571-7DF8-22087E69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E29C-C9CD-84FB-D905-769B8F13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B1D7-1656-7806-3CF7-EF6E5E7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6DAF3-9E81-6911-7977-5A9DCA02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B389-6DEA-DC29-F179-FE2DE4F3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F8D8-24B8-EB87-15B0-27953A0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F02B-24B6-28B7-B5C1-A43C575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AD0-61F9-66A1-9422-CFCF0774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159-7187-3D6B-A7B1-615EFD2A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7A7E-F2CC-697C-349C-51A49EA9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05A5-1D82-C861-DE32-80F88E73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FB1E-B17A-B370-4655-D564F55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6A53-EDE5-A9ED-2AC8-1C655A78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A1CA-AE72-0719-E5BB-CD235AD1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52DE-1CDF-756B-4C0A-4EE6C3F7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FC44-0E80-EF98-473A-6D715DD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C0AC-842D-9A21-D5D1-9B829860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FA3-1A06-6C82-470D-1FF747F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80D-8EEB-ABFB-7768-3F44C91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FA88-3FAF-F028-576F-39DAF0B7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60E22-6781-8E62-A231-2268F632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69-A169-101E-0B89-D361997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C342D-563C-BAF8-CBE9-7E76E9CB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6141-D02A-B821-F84A-B78BF34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1295-524A-6625-BDC3-2CB45085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29CE-9B54-D8C0-5860-E968D32B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F86BB-627A-0A94-AE6A-7E9B3EEE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38F8D-8E3A-4E42-F76F-94DC12631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5F3B-21A0-6B83-4491-49C44FB60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A09F-42A3-C5F6-2D75-396E202C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4B90-3046-DDF7-DC26-989034BF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C3AF-A3FA-653F-14D9-0EF036F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51B-958C-3063-DDE6-57EE52B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C580-D26E-9EBC-386B-15927AB9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1AFB8-8B67-BFFB-5ACA-B2018F2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1CCA3-025C-A035-C7FC-069B069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5BE1A-565E-3F01-7A07-E1E25A5C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095A9-896B-4A2A-CA19-D34CC03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7A38-96DD-39DE-5A58-35358A30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C0D3-717E-8760-1C1A-89E160C5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D27-BBE5-02AB-9296-3F521418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9840-16D5-FD61-78DF-17F3F03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60F7-7DF5-34EF-53B3-8BC81ED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29F9-AE12-2A96-CD13-E5B2867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AB7D-B81C-D18B-F1B1-7363D9D6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0E9F-0241-0407-48BD-EE988C2D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972A-8595-139C-F40E-23D3ABDA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C2D9-D26A-E1F3-6C21-4AF18B8E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E591-4F06-A606-2B51-974B3B74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A231-0AA8-EC5C-75C7-437197F7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4A89-8C86-B81C-31FB-2114C7EC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BA44-378D-72CA-8C68-7B887B2D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981-DD79-F883-A34A-6386CBCE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C1FB-2983-7D51-5043-7C8E4F54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B9BF-63A0-A131-F9D9-981336079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F8AB-8198-0816-4E35-2D1E013A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fingerless gloves for men and women - including black, thermal and  leather gloves | NationalWorld">
            <a:extLst>
              <a:ext uri="{FF2B5EF4-FFF2-40B4-BE49-F238E27FC236}">
                <a16:creationId xmlns:a16="http://schemas.microsoft.com/office/drawing/2014/main" id="{2FB12055-50E9-1595-8ABD-A24AAE22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8" y="2266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IT Delhi – internship">
            <a:extLst>
              <a:ext uri="{FF2B5EF4-FFF2-40B4-BE49-F238E27FC236}">
                <a16:creationId xmlns:a16="http://schemas.microsoft.com/office/drawing/2014/main" id="{8F8EE3C9-C660-EADB-20FB-B201F11A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6" y="412747"/>
            <a:ext cx="158115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B05FF-3746-4358-6AFF-7F00FDF2D8AB}"/>
              </a:ext>
            </a:extLst>
          </p:cNvPr>
          <p:cNvSpPr txBox="1"/>
          <p:nvPr/>
        </p:nvSpPr>
        <p:spPr>
          <a:xfrm>
            <a:off x="1778876" y="601989"/>
            <a:ext cx="3976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Winter Systems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DE482-7F2E-CF3D-3D23-A8F89F447AD6}"/>
              </a:ext>
            </a:extLst>
          </p:cNvPr>
          <p:cNvSpPr txBox="1"/>
          <p:nvPr/>
        </p:nvSpPr>
        <p:spPr>
          <a:xfrm>
            <a:off x="1778876" y="1150186"/>
            <a:ext cx="387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Supported by Mohit Aron Endowment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E501A-E133-3716-3F30-A38978BD40E1}"/>
              </a:ext>
            </a:extLst>
          </p:cNvPr>
          <p:cNvSpPr txBox="1"/>
          <p:nvPr/>
        </p:nvSpPr>
        <p:spPr>
          <a:xfrm>
            <a:off x="593539" y="4876416"/>
            <a:ext cx="5277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Duration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Dec 4th-9</a:t>
            </a:r>
            <a:r>
              <a:rPr lang="en-IN" b="0" i="0" baseline="30000" dirty="0">
                <a:solidFill>
                  <a:srgbClr val="111111"/>
                </a:solidFill>
                <a:effectLst/>
                <a:latin typeface="-apple-system"/>
              </a:rPr>
              <a:t>th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, 2022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Eligibility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UG/PG students interested in systems.</a:t>
            </a:r>
          </a:p>
          <a:p>
            <a:pPr algn="l"/>
            <a:r>
              <a:rPr lang="en-IN" b="1" dirty="0">
                <a:solidFill>
                  <a:srgbClr val="111111"/>
                </a:solidFill>
                <a:latin typeface="-apple-system"/>
              </a:rPr>
              <a:t>Financial support: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In-campus lodging. Paid </a:t>
            </a:r>
            <a:r>
              <a:rPr lang="en-IN" b="1" dirty="0">
                <a:solidFill>
                  <a:srgbClr val="111111"/>
                </a:solidFill>
                <a:latin typeface="-apple-system"/>
              </a:rPr>
              <a:t>summer internships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for selected students.</a:t>
            </a:r>
          </a:p>
          <a:p>
            <a:endParaRPr lang="en-IN" dirty="0">
              <a:solidFill>
                <a:srgbClr val="111111"/>
              </a:solidFill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More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https://systems-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rg.github.io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/wss22</a:t>
            </a:r>
          </a:p>
        </p:txBody>
      </p:sp>
      <p:pic>
        <p:nvPicPr>
          <p:cNvPr id="1030" name="Picture 6" descr="Sorav Bansal">
            <a:extLst>
              <a:ext uri="{FF2B5EF4-FFF2-40B4-BE49-F238E27FC236}">
                <a16:creationId xmlns:a16="http://schemas.microsoft.com/office/drawing/2014/main" id="{27C01859-698D-44CE-B4AA-455B7BA21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3"/>
          <a:stretch/>
        </p:blipFill>
        <p:spPr bwMode="auto">
          <a:xfrm>
            <a:off x="6784990" y="3914027"/>
            <a:ext cx="1624257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bhilash profile pic">
            <a:extLst>
              <a:ext uri="{FF2B5EF4-FFF2-40B4-BE49-F238E27FC236}">
                <a16:creationId xmlns:a16="http://schemas.microsoft.com/office/drawing/2014/main" id="{2BBBC945-1AF9-D141-C6AC-0BAE055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517" y="3914026"/>
            <a:ext cx="1622985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09CEB-6D0F-CF4D-B062-677410259ABC}"/>
              </a:ext>
            </a:extLst>
          </p:cNvPr>
          <p:cNvSpPr txBox="1"/>
          <p:nvPr/>
        </p:nvSpPr>
        <p:spPr>
          <a:xfrm>
            <a:off x="6320711" y="5681252"/>
            <a:ext cx="2552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Bansal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Cybersecurity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sorav.compiler.ai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670AE-F16B-5154-837E-305FF997EA14}"/>
              </a:ext>
            </a:extLst>
          </p:cNvPr>
          <p:cNvSpPr txBox="1"/>
          <p:nvPr/>
        </p:nvSpPr>
        <p:spPr>
          <a:xfrm>
            <a:off x="8994767" y="5681252"/>
            <a:ext cx="2820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Prof. Abhilash Jindal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Cloud computing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abhilash-jindal.com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pic>
        <p:nvPicPr>
          <p:cNvPr id="1036" name="Picture 12" descr="Leadership | Executive Team, Board of Directors and Advisors">
            <a:extLst>
              <a:ext uri="{FF2B5EF4-FFF2-40B4-BE49-F238E27FC236}">
                <a16:creationId xmlns:a16="http://schemas.microsoft.com/office/drawing/2014/main" id="{974023F6-AC8C-39B6-9FAD-35AADFDF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91" y="412747"/>
            <a:ext cx="2074023" cy="207402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C3C381-D46A-CF64-576F-137989B1E49D}"/>
              </a:ext>
            </a:extLst>
          </p:cNvPr>
          <p:cNvSpPr txBox="1"/>
          <p:nvPr/>
        </p:nvSpPr>
        <p:spPr>
          <a:xfrm>
            <a:off x="6956769" y="2533493"/>
            <a:ext cx="4221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Mohit Aron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Founder Cohesity. Founder Nutanix.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Inaugural talk: The Entrepreneurial Journey</a:t>
            </a:r>
          </a:p>
        </p:txBody>
      </p:sp>
    </p:spTree>
    <p:extLst>
      <p:ext uri="{BB962C8B-B14F-4D97-AF65-F5344CB8AC3E}">
        <p14:creationId xmlns:p14="http://schemas.microsoft.com/office/powerpoint/2010/main" val="824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Jindal</dc:creator>
  <cp:lastModifiedBy>Abhilash Jindal</cp:lastModifiedBy>
  <cp:revision>2</cp:revision>
  <dcterms:created xsi:type="dcterms:W3CDTF">2022-09-23T13:12:59Z</dcterms:created>
  <dcterms:modified xsi:type="dcterms:W3CDTF">2022-09-23T13:45:23Z</dcterms:modified>
</cp:coreProperties>
</file>