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80" autoAdjust="0"/>
  </p:normalViewPr>
  <p:slideViewPr>
    <p:cSldViewPr snapToGrid="0" snapToObjects="1">
      <p:cViewPr varScale="1">
        <p:scale>
          <a:sx n="111" d="100"/>
          <a:sy n="111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3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09D1-94C3-4A4C-A841-2092FF7FF108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8827" y="514882"/>
            <a:ext cx="1761872" cy="1659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5439" y="514882"/>
            <a:ext cx="4953835" cy="1739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5439" y="2700292"/>
            <a:ext cx="4953835" cy="37643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7002" y="881028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5022" y="88102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361905" y="113640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72850" y="248716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6394331" y="248180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494" y="6734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9152" y="500254"/>
            <a:ext cx="41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0464" y="1136406"/>
            <a:ext cx="41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8092" y="2291570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89853" y="2292471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47473" y="1453588"/>
            <a:ext cx="162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 </a:t>
            </a:r>
            <a:r>
              <a:rPr lang="en-US" dirty="0" smtClean="0"/>
              <a:t>= 1 x 10</a:t>
            </a:r>
            <a:r>
              <a:rPr lang="en-US" baseline="30000" dirty="0" smtClean="0"/>
              <a:t>12</a:t>
            </a:r>
            <a:r>
              <a:rPr lang="en-US" dirty="0" smtClean="0"/>
              <a:t> 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5415" y="1453588"/>
            <a:ext cx="1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= 1.5 x 10</a:t>
            </a:r>
            <a:r>
              <a:rPr lang="en-US" baseline="30000" dirty="0" smtClean="0"/>
              <a:t>17</a:t>
            </a:r>
            <a:r>
              <a:rPr lang="en-US" dirty="0" smtClean="0"/>
              <a:t> 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47815" y="4992796"/>
            <a:ext cx="175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 </a:t>
            </a:r>
            <a:r>
              <a:rPr lang="en-US" dirty="0" smtClean="0"/>
              <a:t>= 12 x 10</a:t>
            </a:r>
            <a:r>
              <a:rPr lang="en-US" baseline="30000" dirty="0" smtClean="0"/>
              <a:t>17</a:t>
            </a:r>
            <a:r>
              <a:rPr lang="en-US" dirty="0" smtClean="0"/>
              <a:t> 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39002" y="2846107"/>
            <a:ext cx="1968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RC  riverine carbon</a:t>
            </a:r>
          </a:p>
          <a:p>
            <a:r>
              <a:rPr lang="en-US" sz="1200" dirty="0" smtClean="0"/>
              <a:t>BS  bay to surface ocean flux</a:t>
            </a:r>
          </a:p>
          <a:p>
            <a:r>
              <a:rPr lang="en-US" sz="1200" dirty="0" smtClean="0"/>
              <a:t>SB  surface ocean to bay flux</a:t>
            </a:r>
          </a:p>
          <a:p>
            <a:r>
              <a:rPr lang="en-US" sz="1200" dirty="0" smtClean="0"/>
              <a:t>SD  surface to deep flux</a:t>
            </a:r>
          </a:p>
          <a:p>
            <a:r>
              <a:rPr lang="en-US" sz="1200" dirty="0" smtClean="0"/>
              <a:t>DS  deep to surface flux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11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48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ZMT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</dc:creator>
  <cp:lastModifiedBy>AGO</cp:lastModifiedBy>
  <cp:revision>4</cp:revision>
  <dcterms:created xsi:type="dcterms:W3CDTF">2013-02-28T18:36:29Z</dcterms:created>
  <dcterms:modified xsi:type="dcterms:W3CDTF">2013-03-03T15:04:51Z</dcterms:modified>
</cp:coreProperties>
</file>