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080" autoAdjust="0"/>
  </p:normalViewPr>
  <p:slideViewPr>
    <p:cSldViewPr snapToGrid="0" snapToObjects="1">
      <p:cViewPr varScale="1">
        <p:scale>
          <a:sx n="114" d="100"/>
          <a:sy n="114" d="100"/>
        </p:scale>
        <p:origin x="22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9D1-94C3-4A4C-A841-2092FF7FF108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6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9D1-94C3-4A4C-A841-2092FF7FF108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0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9D1-94C3-4A4C-A841-2092FF7FF108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1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9D1-94C3-4A4C-A841-2092FF7FF108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2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9D1-94C3-4A4C-A841-2092FF7FF108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3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9D1-94C3-4A4C-A841-2092FF7FF108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9D1-94C3-4A4C-A841-2092FF7FF108}" type="datetimeFigureOut">
              <a:rPr lang="en-US" smtClean="0"/>
              <a:t>5/30/19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3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9D1-94C3-4A4C-A841-2092FF7FF108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7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9D1-94C3-4A4C-A841-2092FF7FF108}" type="datetimeFigureOut">
              <a:rPr lang="en-US" smtClean="0"/>
              <a:t>5/30/19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3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9D1-94C3-4A4C-A841-2092FF7FF108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6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09D1-94C3-4A4C-A841-2092FF7FF108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6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09D1-94C3-4A4C-A841-2092FF7FF108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D00A9-C9DA-9E4D-8D5F-4BFE16257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4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8827" y="514882"/>
            <a:ext cx="1761872" cy="1659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75439" y="514882"/>
            <a:ext cx="4953835" cy="17391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75439" y="2700292"/>
            <a:ext cx="4953835" cy="37643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07002" y="881028"/>
            <a:ext cx="43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75022" y="881028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3361905" y="1136406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772850" y="2487168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>
            <a:off x="6394331" y="2481804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494" y="6734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9152" y="500254"/>
            <a:ext cx="41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50464" y="1136406"/>
            <a:ext cx="41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18092" y="2291570"/>
            <a:ext cx="4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89853" y="2292471"/>
            <a:ext cx="4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47473" y="1453588"/>
            <a:ext cx="162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B </a:t>
            </a:r>
            <a:r>
              <a:rPr lang="en-US" dirty="0"/>
              <a:t>= 1 x 10</a:t>
            </a:r>
            <a:r>
              <a:rPr lang="en-US" baseline="30000" dirty="0"/>
              <a:t>12</a:t>
            </a:r>
            <a:r>
              <a:rPr lang="en-US" dirty="0"/>
              <a:t> m</a:t>
            </a:r>
            <a:r>
              <a:rPr lang="en-US" baseline="30000" dirty="0"/>
              <a:t>3</a:t>
            </a:r>
            <a:r>
              <a:rPr lang="en-US" dirty="0"/>
              <a:t> 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5395415" y="1453588"/>
            <a:ext cx="1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S </a:t>
            </a:r>
            <a:r>
              <a:rPr lang="en-US" dirty="0"/>
              <a:t>= 1.5 x 10</a:t>
            </a:r>
            <a:r>
              <a:rPr lang="en-US" baseline="30000" dirty="0"/>
              <a:t>17</a:t>
            </a:r>
            <a:r>
              <a:rPr lang="en-US" dirty="0"/>
              <a:t> m</a:t>
            </a:r>
            <a:r>
              <a:rPr lang="en-US" baseline="30000" dirty="0"/>
              <a:t>3</a:t>
            </a:r>
            <a:r>
              <a:rPr lang="en-US" dirty="0"/>
              <a:t> 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547815" y="4992796"/>
            <a:ext cx="175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D </a:t>
            </a:r>
            <a:r>
              <a:rPr lang="en-US" dirty="0"/>
              <a:t>= 12 x 10</a:t>
            </a:r>
            <a:r>
              <a:rPr lang="en-US" baseline="30000" dirty="0"/>
              <a:t>17</a:t>
            </a:r>
            <a:r>
              <a:rPr lang="en-US" dirty="0"/>
              <a:t> m</a:t>
            </a:r>
            <a:r>
              <a:rPr lang="en-US" baseline="30000" dirty="0"/>
              <a:t>3</a:t>
            </a:r>
            <a:r>
              <a:rPr lang="en-US" dirty="0"/>
              <a:t> 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720942" y="2761626"/>
            <a:ext cx="25537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RC  riverine carbon</a:t>
            </a:r>
          </a:p>
          <a:p>
            <a:r>
              <a:rPr lang="en-US" sz="1600" dirty="0"/>
              <a:t>BS  bay to surface ocean flux</a:t>
            </a:r>
          </a:p>
          <a:p>
            <a:r>
              <a:rPr lang="en-US" sz="1600" dirty="0"/>
              <a:t>SB  surface ocean to bay flux</a:t>
            </a:r>
          </a:p>
          <a:p>
            <a:r>
              <a:rPr lang="en-US" sz="1600" dirty="0"/>
              <a:t>SD  surface to deep flux</a:t>
            </a:r>
          </a:p>
          <a:p>
            <a:r>
              <a:rPr lang="en-US" sz="1600" dirty="0"/>
              <a:t>DS  deep to surface flux</a:t>
            </a:r>
          </a:p>
        </p:txBody>
      </p:sp>
    </p:spTree>
    <p:extLst>
      <p:ext uri="{BB962C8B-B14F-4D97-AF65-F5344CB8AC3E}">
        <p14:creationId xmlns:p14="http://schemas.microsoft.com/office/powerpoint/2010/main" val="202119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4108</TotalTime>
  <Words>48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ZMT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AGO</dc:creator>
  <cp:lastModifiedBy>AGO</cp:lastModifiedBy>
  <cp:revision>5</cp:revision>
  <dcterms:created xsi:type="dcterms:W3CDTF">2013-02-28T18:36:29Z</dcterms:created>
  <dcterms:modified xsi:type="dcterms:W3CDTF">2019-05-30T13:43:13Z</dcterms:modified>
</cp:coreProperties>
</file>