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emf" ContentType="image/x-emf"/>
  <Override PartName="/ppt/media/image1.emf" ContentType="image/x-e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9693AB0-BBCF-473F-9743-2424DE19BC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F44541-C7F9-4F1E-9D3F-5FE4E0C81F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29200" y="19440"/>
            <a:ext cx="7992000" cy="3794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0" y="3804840"/>
            <a:ext cx="9143640" cy="29617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243440" y="4170240"/>
            <a:ext cx="530280" cy="1974960"/>
          </a:xfrm>
          <a:prstGeom prst="rect">
            <a:avLst/>
          </a:prstGeom>
          <a:solidFill>
            <a:srgbClr val="00a933">
              <a:alpha val="22000"/>
            </a:srgbClr>
          </a:solidFill>
          <a:ln w="126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774080" y="4170240"/>
            <a:ext cx="1353240" cy="822960"/>
          </a:xfrm>
          <a:prstGeom prst="rect">
            <a:avLst/>
          </a:prstGeom>
          <a:solidFill>
            <a:srgbClr val="00a933">
              <a:alpha val="22000"/>
            </a:srgbClr>
          </a:solidFill>
          <a:ln w="126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3895200" y="4170240"/>
            <a:ext cx="2176200" cy="1627560"/>
          </a:xfrm>
          <a:prstGeom prst="rect">
            <a:avLst/>
          </a:prstGeom>
          <a:solidFill>
            <a:srgbClr val="a7074b">
              <a:alpha val="7000"/>
            </a:srgbClr>
          </a:solidFill>
          <a:ln w="1260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6822000" y="4170240"/>
            <a:ext cx="603360" cy="1865520"/>
          </a:xfrm>
          <a:prstGeom prst="rect">
            <a:avLst/>
          </a:prstGeom>
          <a:solidFill>
            <a:srgbClr val="bf819e">
              <a:alpha val="9000"/>
            </a:srgbClr>
          </a:solidFill>
          <a:ln w="12600">
            <a:solidFill>
              <a:srgbClr val="bf81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7434000" y="4170240"/>
            <a:ext cx="804600" cy="1664280"/>
          </a:xfrm>
          <a:prstGeom prst="rect">
            <a:avLst/>
          </a:prstGeom>
          <a:solidFill>
            <a:srgbClr val="bf819e">
              <a:alpha val="7000"/>
            </a:srgbClr>
          </a:solidFill>
          <a:ln w="12600">
            <a:solidFill>
              <a:srgbClr val="bf819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8247960" y="4170240"/>
            <a:ext cx="786240" cy="347400"/>
          </a:xfrm>
          <a:prstGeom prst="rect">
            <a:avLst/>
          </a:prstGeom>
          <a:solidFill>
            <a:srgbClr val="bf819e">
              <a:alpha val="7000"/>
            </a:srgbClr>
          </a:solidFill>
          <a:ln w="12600">
            <a:solidFill>
              <a:srgbClr val="bf819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LibreOffice/6.1.5.2$Linux_X86_64 LibreOffice_project/10$Build-2</Application>
  <Words>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2021-01-30T14:17:19Z</dcterms:created>
  <dc:creator>alexia</dc:creator>
  <dc:description/>
  <dc:language>en-US</dc:language>
  <cp:lastModifiedBy/>
  <dcterms:modified xsi:type="dcterms:W3CDTF">2022-04-08T13:54:17Z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