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DBDE-AD3E-05BD-53D3-77F4F849A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5D8C1-1E16-0F69-46A7-44BE3364B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5902-FDA9-09D7-8E04-780A240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B6C6-AB73-9962-6932-E416E6BB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10E3-60E2-5BC5-A200-7FFDB1C5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9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18EC-8B61-521A-1387-74F7A68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E6DE4-CC2F-4654-3C79-D183E8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9BC2-72B6-4E98-6AF4-05DB1799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1BF4-FF63-82A1-53F9-C9C5977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E1AA-7AD8-AB21-3929-20D900F3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6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4C6FE-BCFA-28B5-FE8C-983DC0210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1CD16-B713-8AFA-3C28-B22D2A6B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BCC0-B0CF-32BA-D11F-EF91EBF1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A52F-3ACD-1EF8-CC72-45674C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25FD-CC35-B675-0422-6E52592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400B-BAF6-6B66-4A75-5CB4227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FED5-4275-AEDD-FF87-B9004A8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87DD-6A9D-643B-8408-23BCB38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DD37-C6F9-E027-4129-0BF0DA56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EFE4-C1F4-C7FB-B8D8-CED56D30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1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B52-912A-719D-7751-4217C710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2F0F-62C6-D378-10C1-E666F41B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D95-5B25-D1F1-DA0C-9ACC6909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13B1-726B-710D-3491-381E2D48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CA8F-41AF-679E-AA3F-3D252DA3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0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9F6-48E9-91D9-1919-B03E8256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8C03-DCA1-D8B6-9565-C128863BA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3D4A-DBE3-E502-CB83-383C9219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9635-8F16-DB84-D85E-43FE44F2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8C2B-15A1-A01C-798F-6DD080A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25E0-5D6F-3398-A72B-A01BE281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08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3026-1355-2736-6F0E-51069D2E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DECF-0326-E09C-C8C6-A0605417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C1AA6-AA4A-083B-039C-9CEC9A61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C9382-25D8-7A27-5BE9-0FF0F5B13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EF8C-CF1C-638D-346C-A41AB239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937DF-30D6-0CA9-04AC-F01B761C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6CFC6-FC2B-3C11-C1C0-C5161945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D83FA-FA29-9E56-E1AF-91C4E03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78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B7BB-F61C-00EC-AC22-0996D57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2EAC4-9F60-59C2-38C4-A54A08A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B415B-8F40-612B-4CBC-E8FA7C04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CC2EA-5C7F-AA07-BD8D-EEC0D41D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1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4EF31-2DF9-51AF-E3DE-F5230954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DDD74-1CE4-E3A0-8FAD-CA7EF150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B7A44-F577-C8DA-FA61-1764BC86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8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240-0A4D-6768-CC5A-7CA71171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9C04-D4CF-3DD7-38F2-5D37DAB3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1A8E-FAE7-0261-49E9-41446E1D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6DAC-ADCB-9E6C-D929-260B7709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BE091-F52C-8D70-9FA5-39EA40D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8EC8-1E51-0885-BB87-52F84B75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7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1B62-F138-8899-E952-C5024B62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ABC35-37B3-9516-0B3C-E5EDE5C2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7833-AC89-4453-6260-F628E4CE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B638-5F24-3B5E-2FBD-58A378FD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0795-BD1E-5743-F93C-8AFB140C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E6D2-0D36-64CD-7C69-489133F1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4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1600C-3563-200F-2B58-92B2A4AD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1BDE-E77F-2797-AB73-5B6FF960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11CF-DD23-EEFC-2F22-9C435D6D5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38AC-DE67-4853-BB08-E04F434D14F7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D8D2-2417-9A78-8D27-0CFB0889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B3FB-9B53-314D-DFD2-F4A511693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8714-D5CA-4CD2-B027-321FE14BF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CA80C-1899-FEE9-FD09-8B5F8002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9" y="1012054"/>
            <a:ext cx="3076575" cy="320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2F6F3-C4AC-9753-41D4-9F6F3615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79" y="1111494"/>
            <a:ext cx="6029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7C0F14F-7820-0B02-655B-4B860333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7627">
            <a:off x="3743027" y="759790"/>
            <a:ext cx="2152950" cy="16385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B567DA-BC47-39E2-DF51-1C5E054F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06" y="1425037"/>
            <a:ext cx="1506958" cy="1472553"/>
          </a:xfrm>
          <a:prstGeom prst="rect">
            <a:avLst/>
          </a:prstGeom>
        </p:spPr>
      </p:pic>
      <p:pic>
        <p:nvPicPr>
          <p:cNvPr id="1034" name="Picture 10" descr="Cartoon Cyclist Stock Illustrations ...">
            <a:extLst>
              <a:ext uri="{FF2B5EF4-FFF2-40B4-BE49-F238E27FC236}">
                <a16:creationId xmlns:a16="http://schemas.microsoft.com/office/drawing/2014/main" id="{8FDC9CA9-AF9E-A4E9-1B94-DF1D6C2C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59" y="4371225"/>
            <a:ext cx="983884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y On Tricycle Stock Illustrations ...">
            <a:extLst>
              <a:ext uri="{FF2B5EF4-FFF2-40B4-BE49-F238E27FC236}">
                <a16:creationId xmlns:a16="http://schemas.microsoft.com/office/drawing/2014/main" id="{7A7B6162-6E8A-B254-C803-BD18B16D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8" y="3718344"/>
            <a:ext cx="800099" cy="11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734CF6-AB16-45E5-1D41-7ACCD60D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8" y="452387"/>
            <a:ext cx="11498303" cy="596599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4FEA6-4AD4-AD73-9922-18C8D6CBA298}"/>
              </a:ext>
            </a:extLst>
          </p:cNvPr>
          <p:cNvSpPr/>
          <p:nvPr/>
        </p:nvSpPr>
        <p:spPr>
          <a:xfrm>
            <a:off x="901149" y="785518"/>
            <a:ext cx="3011497" cy="116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rgbClr val="C00000"/>
                </a:solidFill>
              </a:rPr>
              <a:t>(2) Conscious Incompetence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5BDFA-C622-4E2A-FF65-A2FDA0FE97F1}"/>
              </a:ext>
            </a:extLst>
          </p:cNvPr>
          <p:cNvSpPr/>
          <p:nvPr/>
        </p:nvSpPr>
        <p:spPr>
          <a:xfrm>
            <a:off x="6095998" y="4482874"/>
            <a:ext cx="2778493" cy="811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(4) Unconscious Competence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23ED3-6B60-9C22-A04E-B3B321664595}"/>
              </a:ext>
            </a:extLst>
          </p:cNvPr>
          <p:cNvSpPr/>
          <p:nvPr/>
        </p:nvSpPr>
        <p:spPr>
          <a:xfrm>
            <a:off x="6296024" y="880819"/>
            <a:ext cx="3221255" cy="10682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rgbClr val="002060"/>
                </a:solidFill>
              </a:rPr>
              <a:t>(3) Conscious Competence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F6FEF-56F2-9A87-BF36-150854508050}"/>
              </a:ext>
            </a:extLst>
          </p:cNvPr>
          <p:cNvSpPr/>
          <p:nvPr/>
        </p:nvSpPr>
        <p:spPr>
          <a:xfrm>
            <a:off x="1347443" y="4765430"/>
            <a:ext cx="2627785" cy="720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002060"/>
                </a:solidFill>
              </a:rPr>
              <a:t>(1) Unconscious</a:t>
            </a:r>
            <a:br>
              <a:rPr lang="en-US" sz="2500" b="1" dirty="0">
                <a:solidFill>
                  <a:srgbClr val="002060"/>
                </a:solidFill>
              </a:rPr>
            </a:br>
            <a:r>
              <a:rPr lang="en-US" sz="2500" b="1" dirty="0">
                <a:solidFill>
                  <a:srgbClr val="002060"/>
                </a:solidFill>
              </a:rPr>
              <a:t>Incompetence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B3F3A4-AF78-FAB1-CF1C-41C9B0C595A3}"/>
              </a:ext>
            </a:extLst>
          </p:cNvPr>
          <p:cNvCxnSpPr/>
          <p:nvPr/>
        </p:nvCxnSpPr>
        <p:spPr>
          <a:xfrm flipV="1">
            <a:off x="729762" y="1002435"/>
            <a:ext cx="0" cy="47565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8E34F-A255-0840-A7C1-9762332A5B21}"/>
              </a:ext>
            </a:extLst>
          </p:cNvPr>
          <p:cNvCxnSpPr>
            <a:cxnSpLocks/>
          </p:cNvCxnSpPr>
          <p:nvPr/>
        </p:nvCxnSpPr>
        <p:spPr>
          <a:xfrm>
            <a:off x="729762" y="5758962"/>
            <a:ext cx="7077807" cy="26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08C787-8254-05A8-5104-655530FA2366}"/>
              </a:ext>
            </a:extLst>
          </p:cNvPr>
          <p:cNvSpPr txBox="1"/>
          <p:nvPr/>
        </p:nvSpPr>
        <p:spPr>
          <a:xfrm>
            <a:off x="1590969" y="5780803"/>
            <a:ext cx="442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Levels of </a:t>
            </a:r>
            <a:r>
              <a:rPr lang="en-US" b="1" dirty="0"/>
              <a:t>Competence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 Higher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50B7A-6353-1ECB-323F-114C73F03779}"/>
              </a:ext>
            </a:extLst>
          </p:cNvPr>
          <p:cNvSpPr txBox="1"/>
          <p:nvPr/>
        </p:nvSpPr>
        <p:spPr>
          <a:xfrm rot="16200000">
            <a:off x="-1965024" y="2811028"/>
            <a:ext cx="475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Levels of </a:t>
            </a:r>
            <a:r>
              <a:rPr lang="en-US" b="1" dirty="0"/>
              <a:t>Consciousness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 Higher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3D307-F6D6-960F-923D-36C3B62F13C7}"/>
              </a:ext>
            </a:extLst>
          </p:cNvPr>
          <p:cNvSpPr txBox="1"/>
          <p:nvPr/>
        </p:nvSpPr>
        <p:spPr>
          <a:xfrm>
            <a:off x="901148" y="1977730"/>
            <a:ext cx="301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Wrong Analysis: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You’re self aware you need to improve!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7B2E6-8A27-18F3-2311-16F8AFC1CB6A}"/>
              </a:ext>
            </a:extLst>
          </p:cNvPr>
          <p:cNvSpPr txBox="1"/>
          <p:nvPr/>
        </p:nvSpPr>
        <p:spPr>
          <a:xfrm>
            <a:off x="6818259" y="1995704"/>
            <a:ext cx="2440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Right Analysis: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You can now see yourself getting better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4980A-84A1-0C73-D29B-0DBF8394A9FF}"/>
              </a:ext>
            </a:extLst>
          </p:cNvPr>
          <p:cNvSpPr txBox="1"/>
          <p:nvPr/>
        </p:nvSpPr>
        <p:spPr>
          <a:xfrm>
            <a:off x="6018335" y="3512926"/>
            <a:ext cx="33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Right Intuition: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You’re so good, you do not have to think about the task to do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DCB2A-8350-0B12-1A9D-6B99799F4025}"/>
              </a:ext>
            </a:extLst>
          </p:cNvPr>
          <p:cNvSpPr txBox="1"/>
          <p:nvPr/>
        </p:nvSpPr>
        <p:spPr>
          <a:xfrm>
            <a:off x="1983188" y="3843095"/>
            <a:ext cx="2440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Wrong Intuition: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You’re so bad, you don’t even know it!</a:t>
            </a:r>
          </a:p>
        </p:txBody>
      </p:sp>
    </p:spTree>
    <p:extLst>
      <p:ext uri="{BB962C8B-B14F-4D97-AF65-F5344CB8AC3E}">
        <p14:creationId xmlns:p14="http://schemas.microsoft.com/office/powerpoint/2010/main" val="7581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46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A7BF1-7281-CE64-915D-14C4FD98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9" y="1269756"/>
            <a:ext cx="7067550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3B62A-4C86-5560-6307-72CA5FE7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31" y="1736245"/>
            <a:ext cx="4029153" cy="40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word cloud with black text&#10;&#10;Description automatically generated">
            <a:extLst>
              <a:ext uri="{FF2B5EF4-FFF2-40B4-BE49-F238E27FC236}">
                <a16:creationId xmlns:a16="http://schemas.microsoft.com/office/drawing/2014/main" id="{20166998-44D5-285B-8D5B-C35244C0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word cloud with black text&#10;&#10;Description automatically generated">
            <a:extLst>
              <a:ext uri="{FF2B5EF4-FFF2-40B4-BE49-F238E27FC236}">
                <a16:creationId xmlns:a16="http://schemas.microsoft.com/office/drawing/2014/main" id="{20166998-44D5-285B-8D5B-C35244C0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EF7-CE0A-D8DB-86B8-6752CFF6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87862"/>
            <a:ext cx="10348404" cy="72419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88FE-D373-D3CC-AC9C-E739AEC8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6" y="1012054"/>
            <a:ext cx="11292395" cy="5558084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word cloud with black text&#10;&#10;Description automatically generated">
            <a:extLst>
              <a:ext uri="{FF2B5EF4-FFF2-40B4-BE49-F238E27FC236}">
                <a16:creationId xmlns:a16="http://schemas.microsoft.com/office/drawing/2014/main" id="{20166998-44D5-285B-8D5B-C35244C0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Hunter, Ryan</dc:creator>
  <cp:lastModifiedBy>Ryan Hunter</cp:lastModifiedBy>
  <cp:revision>9</cp:revision>
  <dcterms:created xsi:type="dcterms:W3CDTF">2023-09-17T10:26:15Z</dcterms:created>
  <dcterms:modified xsi:type="dcterms:W3CDTF">2024-05-14T04:12:26Z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35fee1-2545-442c-a251-1bb864044adb_Enabled">
    <vt:lpwstr>true</vt:lpwstr>
  </property>
  <property fmtid="{D5CDD505-2E9C-101B-9397-08002B2CF9AE}" pid="3" name="MSIP_Label_e535fee1-2545-442c-a251-1bb864044adb_SetDate">
    <vt:lpwstr>2024-04-04T01:06:52Z</vt:lpwstr>
  </property>
  <property fmtid="{D5CDD505-2E9C-101B-9397-08002B2CF9AE}" pid="4" name="MSIP_Label_e535fee1-2545-442c-a251-1bb864044adb_Method">
    <vt:lpwstr>Standard</vt:lpwstr>
  </property>
  <property fmtid="{D5CDD505-2E9C-101B-9397-08002B2CF9AE}" pid="5" name="MSIP_Label_e535fee1-2545-442c-a251-1bb864044adb_Name">
    <vt:lpwstr>defa4170-0d19-0005-0002-bc88714345d2</vt:lpwstr>
  </property>
  <property fmtid="{D5CDD505-2E9C-101B-9397-08002B2CF9AE}" pid="6" name="MSIP_Label_e535fee1-2545-442c-a251-1bb864044adb_SiteId">
    <vt:lpwstr>1c28886c-64c0-4b6a-a786-8e978f3128ed</vt:lpwstr>
  </property>
  <property fmtid="{D5CDD505-2E9C-101B-9397-08002B2CF9AE}" pid="7" name="MSIP_Label_e535fee1-2545-442c-a251-1bb864044adb_ActionId">
    <vt:lpwstr>7ee87e7c-b928-451c-bfdd-f29ec2251f58</vt:lpwstr>
  </property>
  <property fmtid="{D5CDD505-2E9C-101B-9397-08002B2CF9AE}" pid="8" name="MSIP_Label_e535fee1-2545-442c-a251-1bb864044adb_ContentBits">
    <vt:lpwstr>0</vt:lpwstr>
  </property>
</Properties>
</file>