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1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79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0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4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016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71AA84-0D93-48E9-B752-A1518AB60EF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E21D81-02A1-441A-9BD7-B578A1DBD8B6}" type="slidenum">
              <a:rPr lang="en-US" smtClean="0"/>
              <a:t>‹№›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65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53809-DA48-4509-B93F-3E7CDC62F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American Culture and Etiquette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6B29BD4-7A94-4EBF-A415-E115D76BA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Work of </a:t>
            </a:r>
            <a:r>
              <a:rPr lang="en-US" dirty="0" err="1"/>
              <a:t>taras</a:t>
            </a:r>
            <a:r>
              <a:rPr lang="en-US" dirty="0"/>
              <a:t> Nagornij, student group vt-23-1 of Zhytomyr polytechnic state</a:t>
            </a:r>
          </a:p>
        </p:txBody>
      </p:sp>
    </p:spTree>
    <p:extLst>
      <p:ext uri="{BB962C8B-B14F-4D97-AF65-F5344CB8AC3E}">
        <p14:creationId xmlns:p14="http://schemas.microsoft.com/office/powerpoint/2010/main" val="1860300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661AF-7868-47EE-BA5D-19D5A6E6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Punctuality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B5FFFC-15AE-4485-BBFC-4AE482D1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Being on time is essential. Arrive promptly for meetings, classes, and social gatherings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0F29A-8623-4F3A-90DF-5CFF990F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76" y="2985631"/>
            <a:ext cx="5163048" cy="3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8740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F7047-B5CD-476E-BAB2-418814D1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Eye Contact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741B03-2302-4056-9432-B8D600B3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Maintain eye contact during conversations to show interest and respect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6D7666-488C-42C0-9167-40D83AD1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54" y="3137133"/>
            <a:ext cx="4313491" cy="33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3689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D322-1BC9-42BC-B66C-0733AFCA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87C26E3-7664-4A7B-A079-728F44C9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286000"/>
            <a:ext cx="3594100" cy="3594100"/>
          </a:xfrm>
        </p:spPr>
      </p:pic>
    </p:spTree>
    <p:extLst>
      <p:ext uri="{BB962C8B-B14F-4D97-AF65-F5344CB8AC3E}">
        <p14:creationId xmlns:p14="http://schemas.microsoft.com/office/powerpoint/2010/main" val="4626660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9174F-8611-458C-A490-2EA0B4DD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and Alcohol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B24336-AB81-4415-A184-0804D4A2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It is illegal in the U.S. for individuals under 21 years old to consume alcohol. Supplying alcohol to those under 21 is a criminal offense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0CF2FD-ED58-4713-951E-D981DC93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3211834"/>
            <a:ext cx="588264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5109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7047-4DCF-4592-BC13-CD7230DF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Classroom Etiquette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019C9F3-FC5D-4B89-9EC1-AD7B76B3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Active participation in class discussions is highly encouraged and can impact your grade. Attendance in class is mandatory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FE3F08-54EA-422D-A7D2-6D24487F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90" y="3159760"/>
            <a:ext cx="5341620" cy="35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68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E4297-FD08-4406-8AA5-05190849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Interacting with Strangers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7176BC-8236-4AC7-B41A-90EFDC58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U.S., it is common to greet strangers on the street. Don’t hesitate to respond to greetings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7B9E0-6B2F-4066-91C7-6C9B183B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10" y="2962655"/>
            <a:ext cx="5252058" cy="37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8792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59FE0-E1B7-4269-9DA2-561C67A8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Classroom Behavior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D68466-47DB-40D5-8601-215F837D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Some instructors allow eating and chewing gum during class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3A025-32F2-429D-8513-F5C47372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86" y="3176663"/>
            <a:ext cx="4948428" cy="32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450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7BFA6-6FF3-40AD-9B6F-28086C7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Pets and Animals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192A40-BA06-49E3-933A-BC0F3A87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Americans love their pets. There are laws in the U.S. protecting animal rights. If you encounter a pet, be respectful and ask the owner before petting it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76A0D-104C-4725-8E76-155192E4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94" y="3328416"/>
            <a:ext cx="5137812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239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CFFA-9C1C-4C5E-A76B-0EE7DEB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Space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62749A-D4E9-424F-A83E-2892ED60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Americans value personal space. Maintain a comfortable distance when interacting with others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DE91F-93CD-4A8E-8134-E53FA0AC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61" y="2884177"/>
            <a:ext cx="5039677" cy="37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7683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4B3C-660B-4099-BF00-8774450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8FB7DA-4512-4681-BCD6-13B743B3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Tipping is customary in the U.S. It is expected to tip servers, taxi drivers, and other service providers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2381D-94ED-4CEB-9E7A-3F9E486FA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95" y="3272675"/>
            <a:ext cx="4804410" cy="32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1458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FE4A-1F50-43C0-85D5-1919E1FE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 Talk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2969F86-8F3E-4B6A-8EB7-E6375430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Engage in small talk to build rapport. Topics can include weather, hobbies, and current events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A9CC3-1181-4F2A-8718-D600B64D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2" y="2940801"/>
            <a:ext cx="5891356" cy="35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70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Значок">
  <a:themeElements>
    <a:clrScheme name="Значок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Значок</Template>
  <TotalTime>30</TotalTime>
  <Words>240</Words>
  <Application>Microsoft Office PowerPoint</Application>
  <PresentationFormat>Широкий екран</PresentationFormat>
  <Paragraphs>23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Значок</vt:lpstr>
      <vt:lpstr>American Culture and Etiquette</vt:lpstr>
      <vt:lpstr>Age and Alcohol</vt:lpstr>
      <vt:lpstr>Classroom Etiquette </vt:lpstr>
      <vt:lpstr>Interacting with Strangers </vt:lpstr>
      <vt:lpstr>Classroom Behavior </vt:lpstr>
      <vt:lpstr>Pets and Animals </vt:lpstr>
      <vt:lpstr>Personal Space </vt:lpstr>
      <vt:lpstr>Tipping </vt:lpstr>
      <vt:lpstr>Small Talk </vt:lpstr>
      <vt:lpstr>Punctuality </vt:lpstr>
      <vt:lpstr>Eye Contact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Customs of the United States</dc:title>
  <dc:creator>Taras Nagornij</dc:creator>
  <cp:lastModifiedBy>Taras Nagornij</cp:lastModifiedBy>
  <cp:revision>13</cp:revision>
  <dcterms:created xsi:type="dcterms:W3CDTF">2024-04-15T07:20:51Z</dcterms:created>
  <dcterms:modified xsi:type="dcterms:W3CDTF">2024-04-15T07:51:14Z</dcterms:modified>
</cp:coreProperties>
</file>