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E1C72A-D776-4C06-9FE9-8214D2B8FAD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E517B4-1012-4B20-BDCB-7C5CBC8F9865}">
      <dgm:prSet phldrT="[Text]"/>
      <dgm:spPr/>
      <dgm:t>
        <a:bodyPr/>
        <a:lstStyle/>
        <a:p>
          <a:r>
            <a:rPr lang="uk-UA" dirty="0"/>
            <a:t>Комп’ютерні програми</a:t>
          </a:r>
          <a:endParaRPr lang="en-US" dirty="0"/>
        </a:p>
      </dgm:t>
    </dgm:pt>
    <dgm:pt modelId="{997B5C36-D6F7-4AFD-B155-259910A05976}" type="parTrans" cxnId="{CCBD0582-8D35-4E5C-8A22-56770DEFC157}">
      <dgm:prSet/>
      <dgm:spPr/>
      <dgm:t>
        <a:bodyPr/>
        <a:lstStyle/>
        <a:p>
          <a:endParaRPr lang="en-US"/>
        </a:p>
      </dgm:t>
    </dgm:pt>
    <dgm:pt modelId="{2C6EB691-D9EF-4096-BACC-8853019A29E6}" type="sibTrans" cxnId="{CCBD0582-8D35-4E5C-8A22-56770DEFC157}">
      <dgm:prSet/>
      <dgm:spPr/>
      <dgm:t>
        <a:bodyPr/>
        <a:lstStyle/>
        <a:p>
          <a:endParaRPr lang="en-US"/>
        </a:p>
      </dgm:t>
    </dgm:pt>
    <dgm:pt modelId="{49108987-5467-43C2-BFFF-31E9F9C6598C}" type="asst">
      <dgm:prSet phldrT="[Text]"/>
      <dgm:spPr/>
      <dgm:t>
        <a:bodyPr/>
        <a:lstStyle/>
        <a:p>
          <a:r>
            <a:rPr lang="uk-UA" dirty="0"/>
            <a:t>Прикладні програми</a:t>
          </a:r>
          <a:endParaRPr lang="en-US" dirty="0"/>
        </a:p>
      </dgm:t>
    </dgm:pt>
    <dgm:pt modelId="{C0F5B8A7-1B68-4E6E-A30D-8D13BF7F8691}" type="parTrans" cxnId="{2E8B9045-2ED8-421B-BB41-CCEA61EF4AE9}">
      <dgm:prSet/>
      <dgm:spPr/>
      <dgm:t>
        <a:bodyPr/>
        <a:lstStyle/>
        <a:p>
          <a:endParaRPr lang="en-US"/>
        </a:p>
      </dgm:t>
    </dgm:pt>
    <dgm:pt modelId="{33064CAE-09D9-456B-9EC1-5F361A281EA7}" type="sibTrans" cxnId="{2E8B9045-2ED8-421B-BB41-CCEA61EF4AE9}">
      <dgm:prSet/>
      <dgm:spPr/>
      <dgm:t>
        <a:bodyPr/>
        <a:lstStyle/>
        <a:p>
          <a:endParaRPr lang="en-US"/>
        </a:p>
      </dgm:t>
    </dgm:pt>
    <dgm:pt modelId="{5C672830-72CD-4D4E-A197-43290C827E7B}">
      <dgm:prSet phldrT="[Text]"/>
      <dgm:spPr/>
      <dgm:t>
        <a:bodyPr/>
        <a:lstStyle/>
        <a:p>
          <a:r>
            <a:rPr lang="uk-UA" dirty="0"/>
            <a:t>Системні програми</a:t>
          </a:r>
          <a:endParaRPr lang="en-US" dirty="0"/>
        </a:p>
      </dgm:t>
    </dgm:pt>
    <dgm:pt modelId="{1AA9D222-02D0-4F27-9120-5E4C8B499910}" type="parTrans" cxnId="{75968650-60E6-474C-80BC-2E38113FAB15}">
      <dgm:prSet/>
      <dgm:spPr/>
      <dgm:t>
        <a:bodyPr/>
        <a:lstStyle/>
        <a:p>
          <a:endParaRPr lang="en-US"/>
        </a:p>
      </dgm:t>
    </dgm:pt>
    <dgm:pt modelId="{91F85A52-C4E8-427A-AF3C-AC7EFB81FAAD}" type="sibTrans" cxnId="{75968650-60E6-474C-80BC-2E38113FAB15}">
      <dgm:prSet/>
      <dgm:spPr/>
      <dgm:t>
        <a:bodyPr/>
        <a:lstStyle/>
        <a:p>
          <a:endParaRPr lang="en-US"/>
        </a:p>
      </dgm:t>
    </dgm:pt>
    <dgm:pt modelId="{778D727F-3BE2-446D-80F6-E6B2F7BB1C45}">
      <dgm:prSet phldrT="[Text]"/>
      <dgm:spPr/>
      <dgm:t>
        <a:bodyPr/>
        <a:lstStyle/>
        <a:p>
          <a:r>
            <a:rPr lang="uk-UA" dirty="0"/>
            <a:t>Інструментальні програми</a:t>
          </a:r>
          <a:endParaRPr lang="en-US" dirty="0"/>
        </a:p>
      </dgm:t>
    </dgm:pt>
    <dgm:pt modelId="{CAB58B87-C6C5-41B7-AD63-92C46E609142}" type="parTrans" cxnId="{7683B27F-368F-4F6E-A8C2-1A0FF4DED876}">
      <dgm:prSet/>
      <dgm:spPr/>
      <dgm:t>
        <a:bodyPr/>
        <a:lstStyle/>
        <a:p>
          <a:endParaRPr lang="en-US"/>
        </a:p>
      </dgm:t>
    </dgm:pt>
    <dgm:pt modelId="{6FB94521-D7E1-43AF-9C1D-60830F4D3128}" type="sibTrans" cxnId="{7683B27F-368F-4F6E-A8C2-1A0FF4DED876}">
      <dgm:prSet/>
      <dgm:spPr/>
      <dgm:t>
        <a:bodyPr/>
        <a:lstStyle/>
        <a:p>
          <a:endParaRPr lang="en-US"/>
        </a:p>
      </dgm:t>
    </dgm:pt>
    <dgm:pt modelId="{D6EA68B6-1724-448F-AB28-56395C3A8DBF}" type="pres">
      <dgm:prSet presAssocID="{BEE1C72A-D776-4C06-9FE9-8214D2B8FAD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3A4B902-AA02-4B0A-9989-6B330978829E}" type="pres">
      <dgm:prSet presAssocID="{78E517B4-1012-4B20-BDCB-7C5CBC8F9865}" presName="hierRoot1" presStyleCnt="0">
        <dgm:presLayoutVars>
          <dgm:hierBranch val="init"/>
        </dgm:presLayoutVars>
      </dgm:prSet>
      <dgm:spPr/>
    </dgm:pt>
    <dgm:pt modelId="{95628BB9-B747-4917-B421-B06770EF17FE}" type="pres">
      <dgm:prSet presAssocID="{78E517B4-1012-4B20-BDCB-7C5CBC8F9865}" presName="rootComposite1" presStyleCnt="0"/>
      <dgm:spPr/>
    </dgm:pt>
    <dgm:pt modelId="{D0D1ACF7-A0A3-4A23-B5C2-B24364851EEA}" type="pres">
      <dgm:prSet presAssocID="{78E517B4-1012-4B20-BDCB-7C5CBC8F9865}" presName="rootText1" presStyleLbl="node0" presStyleIdx="0" presStyleCnt="1">
        <dgm:presLayoutVars>
          <dgm:chPref val="3"/>
        </dgm:presLayoutVars>
      </dgm:prSet>
      <dgm:spPr/>
    </dgm:pt>
    <dgm:pt modelId="{BB3AF14D-03CE-4183-A621-95709D924C51}" type="pres">
      <dgm:prSet presAssocID="{78E517B4-1012-4B20-BDCB-7C5CBC8F9865}" presName="rootConnector1" presStyleLbl="node1" presStyleIdx="0" presStyleCnt="0"/>
      <dgm:spPr/>
    </dgm:pt>
    <dgm:pt modelId="{E5B105BE-A287-4811-B91D-10027488D9A3}" type="pres">
      <dgm:prSet presAssocID="{78E517B4-1012-4B20-BDCB-7C5CBC8F9865}" presName="hierChild2" presStyleCnt="0"/>
      <dgm:spPr/>
    </dgm:pt>
    <dgm:pt modelId="{0FE55872-3F03-4A4E-A677-3BB24F9CC6E7}" type="pres">
      <dgm:prSet presAssocID="{1AA9D222-02D0-4F27-9120-5E4C8B499910}" presName="Name37" presStyleLbl="parChTrans1D2" presStyleIdx="0" presStyleCnt="2"/>
      <dgm:spPr/>
    </dgm:pt>
    <dgm:pt modelId="{0EE8F648-ED6E-4A85-B6B7-5E0F04FC8E2A}" type="pres">
      <dgm:prSet presAssocID="{5C672830-72CD-4D4E-A197-43290C827E7B}" presName="hierRoot2" presStyleCnt="0">
        <dgm:presLayoutVars>
          <dgm:hierBranch val="init"/>
        </dgm:presLayoutVars>
      </dgm:prSet>
      <dgm:spPr/>
    </dgm:pt>
    <dgm:pt modelId="{B177F0DA-16A8-4C4D-8DC2-EB164C30215D}" type="pres">
      <dgm:prSet presAssocID="{5C672830-72CD-4D4E-A197-43290C827E7B}" presName="rootComposite" presStyleCnt="0"/>
      <dgm:spPr/>
    </dgm:pt>
    <dgm:pt modelId="{39132B92-03D9-4CDF-B0DE-5EB779F2DEAE}" type="pres">
      <dgm:prSet presAssocID="{5C672830-72CD-4D4E-A197-43290C827E7B}" presName="rootText" presStyleLbl="node2" presStyleIdx="0" presStyleCnt="2">
        <dgm:presLayoutVars>
          <dgm:chPref val="3"/>
        </dgm:presLayoutVars>
      </dgm:prSet>
      <dgm:spPr/>
    </dgm:pt>
    <dgm:pt modelId="{7087932C-CACC-4C17-826D-232004FF49EB}" type="pres">
      <dgm:prSet presAssocID="{5C672830-72CD-4D4E-A197-43290C827E7B}" presName="rootConnector" presStyleLbl="node2" presStyleIdx="0" presStyleCnt="2"/>
      <dgm:spPr/>
    </dgm:pt>
    <dgm:pt modelId="{CBD98F09-9E89-4FB0-AD07-BDA45EB39845}" type="pres">
      <dgm:prSet presAssocID="{5C672830-72CD-4D4E-A197-43290C827E7B}" presName="hierChild4" presStyleCnt="0"/>
      <dgm:spPr/>
    </dgm:pt>
    <dgm:pt modelId="{3A6DC29A-10E8-42E3-9D33-EF93D7296875}" type="pres">
      <dgm:prSet presAssocID="{5C672830-72CD-4D4E-A197-43290C827E7B}" presName="hierChild5" presStyleCnt="0"/>
      <dgm:spPr/>
    </dgm:pt>
    <dgm:pt modelId="{4DD4756B-D27E-412B-BADB-C08412DE7C27}" type="pres">
      <dgm:prSet presAssocID="{CAB58B87-C6C5-41B7-AD63-92C46E609142}" presName="Name37" presStyleLbl="parChTrans1D2" presStyleIdx="1" presStyleCnt="2"/>
      <dgm:spPr/>
    </dgm:pt>
    <dgm:pt modelId="{8A4011E5-0AC5-4157-94AD-B4361732AEDC}" type="pres">
      <dgm:prSet presAssocID="{778D727F-3BE2-446D-80F6-E6B2F7BB1C45}" presName="hierRoot2" presStyleCnt="0">
        <dgm:presLayoutVars>
          <dgm:hierBranch val="init"/>
        </dgm:presLayoutVars>
      </dgm:prSet>
      <dgm:spPr/>
    </dgm:pt>
    <dgm:pt modelId="{5345E105-F71F-4B74-B216-E1307C79E4BA}" type="pres">
      <dgm:prSet presAssocID="{778D727F-3BE2-446D-80F6-E6B2F7BB1C45}" presName="rootComposite" presStyleCnt="0"/>
      <dgm:spPr/>
    </dgm:pt>
    <dgm:pt modelId="{E90D7933-A087-4E4C-A9F7-FF8FD50F546B}" type="pres">
      <dgm:prSet presAssocID="{778D727F-3BE2-446D-80F6-E6B2F7BB1C45}" presName="rootText" presStyleLbl="node2" presStyleIdx="1" presStyleCnt="2">
        <dgm:presLayoutVars>
          <dgm:chPref val="3"/>
        </dgm:presLayoutVars>
      </dgm:prSet>
      <dgm:spPr/>
    </dgm:pt>
    <dgm:pt modelId="{E1B249D9-AC33-4F0A-AAC7-59411089B1E2}" type="pres">
      <dgm:prSet presAssocID="{778D727F-3BE2-446D-80F6-E6B2F7BB1C45}" presName="rootConnector" presStyleLbl="node2" presStyleIdx="1" presStyleCnt="2"/>
      <dgm:spPr/>
    </dgm:pt>
    <dgm:pt modelId="{B9008B6E-E87E-422E-A01F-F40AA9EFAB54}" type="pres">
      <dgm:prSet presAssocID="{778D727F-3BE2-446D-80F6-E6B2F7BB1C45}" presName="hierChild4" presStyleCnt="0"/>
      <dgm:spPr/>
    </dgm:pt>
    <dgm:pt modelId="{B1557A8C-B284-4F40-8C8F-9715C0A567E4}" type="pres">
      <dgm:prSet presAssocID="{778D727F-3BE2-446D-80F6-E6B2F7BB1C45}" presName="hierChild5" presStyleCnt="0"/>
      <dgm:spPr/>
    </dgm:pt>
    <dgm:pt modelId="{9802A194-805B-4BFE-9FE1-864F7998FA6E}" type="pres">
      <dgm:prSet presAssocID="{C0F5B8A7-1B68-4E6E-A30D-8D13BF7F8691}" presName="Name111" presStyleLbl="parChTrans1D3" presStyleIdx="0" presStyleCnt="1"/>
      <dgm:spPr/>
    </dgm:pt>
    <dgm:pt modelId="{FDAE706E-C488-4AE4-A61C-49B267F53246}" type="pres">
      <dgm:prSet presAssocID="{49108987-5467-43C2-BFFF-31E9F9C6598C}" presName="hierRoot3" presStyleCnt="0">
        <dgm:presLayoutVars>
          <dgm:hierBranch val="init"/>
        </dgm:presLayoutVars>
      </dgm:prSet>
      <dgm:spPr/>
    </dgm:pt>
    <dgm:pt modelId="{364D62C2-F2A3-40B0-9890-322A21BC0111}" type="pres">
      <dgm:prSet presAssocID="{49108987-5467-43C2-BFFF-31E9F9C6598C}" presName="rootComposite3" presStyleCnt="0"/>
      <dgm:spPr/>
    </dgm:pt>
    <dgm:pt modelId="{7907E9E4-49F8-45F2-9BA1-99270934B036}" type="pres">
      <dgm:prSet presAssocID="{49108987-5467-43C2-BFFF-31E9F9C6598C}" presName="rootText3" presStyleLbl="asst2" presStyleIdx="0" presStyleCnt="1">
        <dgm:presLayoutVars>
          <dgm:chPref val="3"/>
        </dgm:presLayoutVars>
      </dgm:prSet>
      <dgm:spPr/>
    </dgm:pt>
    <dgm:pt modelId="{738617C9-33B7-4EFA-82DE-675463DC1F6A}" type="pres">
      <dgm:prSet presAssocID="{49108987-5467-43C2-BFFF-31E9F9C6598C}" presName="rootConnector3" presStyleLbl="asst2" presStyleIdx="0" presStyleCnt="1"/>
      <dgm:spPr/>
    </dgm:pt>
    <dgm:pt modelId="{88F6E4A4-2BB4-4BD6-BAE8-FA9C497418C1}" type="pres">
      <dgm:prSet presAssocID="{49108987-5467-43C2-BFFF-31E9F9C6598C}" presName="hierChild6" presStyleCnt="0"/>
      <dgm:spPr/>
    </dgm:pt>
    <dgm:pt modelId="{F831C692-3B54-48FE-A1C2-47636CAD506D}" type="pres">
      <dgm:prSet presAssocID="{49108987-5467-43C2-BFFF-31E9F9C6598C}" presName="hierChild7" presStyleCnt="0"/>
      <dgm:spPr/>
    </dgm:pt>
    <dgm:pt modelId="{FEF399E1-5C19-44CA-BF98-005688B88A6F}" type="pres">
      <dgm:prSet presAssocID="{78E517B4-1012-4B20-BDCB-7C5CBC8F9865}" presName="hierChild3" presStyleCnt="0"/>
      <dgm:spPr/>
    </dgm:pt>
  </dgm:ptLst>
  <dgm:cxnLst>
    <dgm:cxn modelId="{BFF52F12-08BD-4C2A-9A38-EBC6E46DC927}" type="presOf" srcId="{49108987-5467-43C2-BFFF-31E9F9C6598C}" destId="{7907E9E4-49F8-45F2-9BA1-99270934B036}" srcOrd="0" destOrd="0" presId="urn:microsoft.com/office/officeart/2005/8/layout/orgChart1"/>
    <dgm:cxn modelId="{EC548312-C6C3-40CA-8F5F-D8FBDCD968C4}" type="presOf" srcId="{C0F5B8A7-1B68-4E6E-A30D-8D13BF7F8691}" destId="{9802A194-805B-4BFE-9FE1-864F7998FA6E}" srcOrd="0" destOrd="0" presId="urn:microsoft.com/office/officeart/2005/8/layout/orgChart1"/>
    <dgm:cxn modelId="{1D58141A-6985-4FC4-AD59-F9BE7F0EBD5A}" type="presOf" srcId="{CAB58B87-C6C5-41B7-AD63-92C46E609142}" destId="{4DD4756B-D27E-412B-BADB-C08412DE7C27}" srcOrd="0" destOrd="0" presId="urn:microsoft.com/office/officeart/2005/8/layout/orgChart1"/>
    <dgm:cxn modelId="{01270B1D-67CB-4528-8E48-0B70ED7347E5}" type="presOf" srcId="{78E517B4-1012-4B20-BDCB-7C5CBC8F9865}" destId="{D0D1ACF7-A0A3-4A23-B5C2-B24364851EEA}" srcOrd="0" destOrd="0" presId="urn:microsoft.com/office/officeart/2005/8/layout/orgChart1"/>
    <dgm:cxn modelId="{2E8B9045-2ED8-421B-BB41-CCEA61EF4AE9}" srcId="{778D727F-3BE2-446D-80F6-E6B2F7BB1C45}" destId="{49108987-5467-43C2-BFFF-31E9F9C6598C}" srcOrd="0" destOrd="0" parTransId="{C0F5B8A7-1B68-4E6E-A30D-8D13BF7F8691}" sibTransId="{33064CAE-09D9-456B-9EC1-5F361A281EA7}"/>
    <dgm:cxn modelId="{75968650-60E6-474C-80BC-2E38113FAB15}" srcId="{78E517B4-1012-4B20-BDCB-7C5CBC8F9865}" destId="{5C672830-72CD-4D4E-A197-43290C827E7B}" srcOrd="0" destOrd="0" parTransId="{1AA9D222-02D0-4F27-9120-5E4C8B499910}" sibTransId="{91F85A52-C4E8-427A-AF3C-AC7EFB81FAAD}"/>
    <dgm:cxn modelId="{80ACB37D-FDEC-4E40-BA67-7235AE184652}" type="presOf" srcId="{778D727F-3BE2-446D-80F6-E6B2F7BB1C45}" destId="{E90D7933-A087-4E4C-A9F7-FF8FD50F546B}" srcOrd="0" destOrd="0" presId="urn:microsoft.com/office/officeart/2005/8/layout/orgChart1"/>
    <dgm:cxn modelId="{7683B27F-368F-4F6E-A8C2-1A0FF4DED876}" srcId="{78E517B4-1012-4B20-BDCB-7C5CBC8F9865}" destId="{778D727F-3BE2-446D-80F6-E6B2F7BB1C45}" srcOrd="1" destOrd="0" parTransId="{CAB58B87-C6C5-41B7-AD63-92C46E609142}" sibTransId="{6FB94521-D7E1-43AF-9C1D-60830F4D3128}"/>
    <dgm:cxn modelId="{CCBD0582-8D35-4E5C-8A22-56770DEFC157}" srcId="{BEE1C72A-D776-4C06-9FE9-8214D2B8FADE}" destId="{78E517B4-1012-4B20-BDCB-7C5CBC8F9865}" srcOrd="0" destOrd="0" parTransId="{997B5C36-D6F7-4AFD-B155-259910A05976}" sibTransId="{2C6EB691-D9EF-4096-BACC-8853019A29E6}"/>
    <dgm:cxn modelId="{9A313383-D119-4816-A437-0EAF698A3DA0}" type="presOf" srcId="{5C672830-72CD-4D4E-A197-43290C827E7B}" destId="{39132B92-03D9-4CDF-B0DE-5EB779F2DEAE}" srcOrd="0" destOrd="0" presId="urn:microsoft.com/office/officeart/2005/8/layout/orgChart1"/>
    <dgm:cxn modelId="{41C151B1-D4C3-4575-809A-812B0E2ABDF6}" type="presOf" srcId="{778D727F-3BE2-446D-80F6-E6B2F7BB1C45}" destId="{E1B249D9-AC33-4F0A-AAC7-59411089B1E2}" srcOrd="1" destOrd="0" presId="urn:microsoft.com/office/officeart/2005/8/layout/orgChart1"/>
    <dgm:cxn modelId="{0F2347BC-9AF7-49EF-8E02-5FAF36F92D8C}" type="presOf" srcId="{78E517B4-1012-4B20-BDCB-7C5CBC8F9865}" destId="{BB3AF14D-03CE-4183-A621-95709D924C51}" srcOrd="1" destOrd="0" presId="urn:microsoft.com/office/officeart/2005/8/layout/orgChart1"/>
    <dgm:cxn modelId="{26E96DCE-FFC1-4E27-A82F-EE525B872515}" type="presOf" srcId="{5C672830-72CD-4D4E-A197-43290C827E7B}" destId="{7087932C-CACC-4C17-826D-232004FF49EB}" srcOrd="1" destOrd="0" presId="urn:microsoft.com/office/officeart/2005/8/layout/orgChart1"/>
    <dgm:cxn modelId="{9F6AB0D0-7FD7-42B6-94E9-25C9DD8C2291}" type="presOf" srcId="{49108987-5467-43C2-BFFF-31E9F9C6598C}" destId="{738617C9-33B7-4EFA-82DE-675463DC1F6A}" srcOrd="1" destOrd="0" presId="urn:microsoft.com/office/officeart/2005/8/layout/orgChart1"/>
    <dgm:cxn modelId="{BF19B6D5-1BB5-44B5-830C-469B3542BADC}" type="presOf" srcId="{1AA9D222-02D0-4F27-9120-5E4C8B499910}" destId="{0FE55872-3F03-4A4E-A677-3BB24F9CC6E7}" srcOrd="0" destOrd="0" presId="urn:microsoft.com/office/officeart/2005/8/layout/orgChart1"/>
    <dgm:cxn modelId="{815B65F3-69F2-417A-82DB-B019AB8B613E}" type="presOf" srcId="{BEE1C72A-D776-4C06-9FE9-8214D2B8FADE}" destId="{D6EA68B6-1724-448F-AB28-56395C3A8DBF}" srcOrd="0" destOrd="0" presId="urn:microsoft.com/office/officeart/2005/8/layout/orgChart1"/>
    <dgm:cxn modelId="{9BACD334-0E9E-4025-A4CF-7FC5202DC7E5}" type="presParOf" srcId="{D6EA68B6-1724-448F-AB28-56395C3A8DBF}" destId="{23A4B902-AA02-4B0A-9989-6B330978829E}" srcOrd="0" destOrd="0" presId="urn:microsoft.com/office/officeart/2005/8/layout/orgChart1"/>
    <dgm:cxn modelId="{13560882-82EB-424D-B818-10D825CB516A}" type="presParOf" srcId="{23A4B902-AA02-4B0A-9989-6B330978829E}" destId="{95628BB9-B747-4917-B421-B06770EF17FE}" srcOrd="0" destOrd="0" presId="urn:microsoft.com/office/officeart/2005/8/layout/orgChart1"/>
    <dgm:cxn modelId="{BEDD1098-73F9-4240-821C-7F6CDB6CC9A7}" type="presParOf" srcId="{95628BB9-B747-4917-B421-B06770EF17FE}" destId="{D0D1ACF7-A0A3-4A23-B5C2-B24364851EEA}" srcOrd="0" destOrd="0" presId="urn:microsoft.com/office/officeart/2005/8/layout/orgChart1"/>
    <dgm:cxn modelId="{8A755D32-4E98-4E89-8CA6-385A1751C784}" type="presParOf" srcId="{95628BB9-B747-4917-B421-B06770EF17FE}" destId="{BB3AF14D-03CE-4183-A621-95709D924C51}" srcOrd="1" destOrd="0" presId="urn:microsoft.com/office/officeart/2005/8/layout/orgChart1"/>
    <dgm:cxn modelId="{B4E60F0A-3A1F-480D-BB1A-12BB82C346EE}" type="presParOf" srcId="{23A4B902-AA02-4B0A-9989-6B330978829E}" destId="{E5B105BE-A287-4811-B91D-10027488D9A3}" srcOrd="1" destOrd="0" presId="urn:microsoft.com/office/officeart/2005/8/layout/orgChart1"/>
    <dgm:cxn modelId="{C7EFA277-6134-4FA9-9321-7882BE9315EB}" type="presParOf" srcId="{E5B105BE-A287-4811-B91D-10027488D9A3}" destId="{0FE55872-3F03-4A4E-A677-3BB24F9CC6E7}" srcOrd="0" destOrd="0" presId="urn:microsoft.com/office/officeart/2005/8/layout/orgChart1"/>
    <dgm:cxn modelId="{D0382E7E-442B-426E-B09B-28338BB9B2B4}" type="presParOf" srcId="{E5B105BE-A287-4811-B91D-10027488D9A3}" destId="{0EE8F648-ED6E-4A85-B6B7-5E0F04FC8E2A}" srcOrd="1" destOrd="0" presId="urn:microsoft.com/office/officeart/2005/8/layout/orgChart1"/>
    <dgm:cxn modelId="{D6716CDA-7400-4EEC-B07D-ED742F12F42C}" type="presParOf" srcId="{0EE8F648-ED6E-4A85-B6B7-5E0F04FC8E2A}" destId="{B177F0DA-16A8-4C4D-8DC2-EB164C30215D}" srcOrd="0" destOrd="0" presId="urn:microsoft.com/office/officeart/2005/8/layout/orgChart1"/>
    <dgm:cxn modelId="{15162CAF-4B32-4681-8599-BABC3B13EAA5}" type="presParOf" srcId="{B177F0DA-16A8-4C4D-8DC2-EB164C30215D}" destId="{39132B92-03D9-4CDF-B0DE-5EB779F2DEAE}" srcOrd="0" destOrd="0" presId="urn:microsoft.com/office/officeart/2005/8/layout/orgChart1"/>
    <dgm:cxn modelId="{0A5EC1F0-902C-45F2-A559-3BC6DD5654E4}" type="presParOf" srcId="{B177F0DA-16A8-4C4D-8DC2-EB164C30215D}" destId="{7087932C-CACC-4C17-826D-232004FF49EB}" srcOrd="1" destOrd="0" presId="urn:microsoft.com/office/officeart/2005/8/layout/orgChart1"/>
    <dgm:cxn modelId="{2E6B6296-EDA4-4B54-B6FD-954743BF94BE}" type="presParOf" srcId="{0EE8F648-ED6E-4A85-B6B7-5E0F04FC8E2A}" destId="{CBD98F09-9E89-4FB0-AD07-BDA45EB39845}" srcOrd="1" destOrd="0" presId="urn:microsoft.com/office/officeart/2005/8/layout/orgChart1"/>
    <dgm:cxn modelId="{D4BE4121-F13D-471C-A55D-AEDF82A6E8DA}" type="presParOf" srcId="{0EE8F648-ED6E-4A85-B6B7-5E0F04FC8E2A}" destId="{3A6DC29A-10E8-42E3-9D33-EF93D7296875}" srcOrd="2" destOrd="0" presId="urn:microsoft.com/office/officeart/2005/8/layout/orgChart1"/>
    <dgm:cxn modelId="{DABB554B-CB5D-4A03-B60A-314566091BED}" type="presParOf" srcId="{E5B105BE-A287-4811-B91D-10027488D9A3}" destId="{4DD4756B-D27E-412B-BADB-C08412DE7C27}" srcOrd="2" destOrd="0" presId="urn:microsoft.com/office/officeart/2005/8/layout/orgChart1"/>
    <dgm:cxn modelId="{D6F78F51-1388-4199-9739-E55E4D3A3B8D}" type="presParOf" srcId="{E5B105BE-A287-4811-B91D-10027488D9A3}" destId="{8A4011E5-0AC5-4157-94AD-B4361732AEDC}" srcOrd="3" destOrd="0" presId="urn:microsoft.com/office/officeart/2005/8/layout/orgChart1"/>
    <dgm:cxn modelId="{B68811AB-301A-4229-B613-552CBB0978A3}" type="presParOf" srcId="{8A4011E5-0AC5-4157-94AD-B4361732AEDC}" destId="{5345E105-F71F-4B74-B216-E1307C79E4BA}" srcOrd="0" destOrd="0" presId="urn:microsoft.com/office/officeart/2005/8/layout/orgChart1"/>
    <dgm:cxn modelId="{1927B5EF-1A2D-4C62-BBA7-32AAE27849E6}" type="presParOf" srcId="{5345E105-F71F-4B74-B216-E1307C79E4BA}" destId="{E90D7933-A087-4E4C-A9F7-FF8FD50F546B}" srcOrd="0" destOrd="0" presId="urn:microsoft.com/office/officeart/2005/8/layout/orgChart1"/>
    <dgm:cxn modelId="{38FEC0F0-CAF3-4AF2-B21E-6004303EBCF8}" type="presParOf" srcId="{5345E105-F71F-4B74-B216-E1307C79E4BA}" destId="{E1B249D9-AC33-4F0A-AAC7-59411089B1E2}" srcOrd="1" destOrd="0" presId="urn:microsoft.com/office/officeart/2005/8/layout/orgChart1"/>
    <dgm:cxn modelId="{262BD22D-50E4-4316-B961-813CD1AA9FB6}" type="presParOf" srcId="{8A4011E5-0AC5-4157-94AD-B4361732AEDC}" destId="{B9008B6E-E87E-422E-A01F-F40AA9EFAB54}" srcOrd="1" destOrd="0" presId="urn:microsoft.com/office/officeart/2005/8/layout/orgChart1"/>
    <dgm:cxn modelId="{F1D34B8A-5F77-441F-BC1D-E3FE155AB931}" type="presParOf" srcId="{8A4011E5-0AC5-4157-94AD-B4361732AEDC}" destId="{B1557A8C-B284-4F40-8C8F-9715C0A567E4}" srcOrd="2" destOrd="0" presId="urn:microsoft.com/office/officeart/2005/8/layout/orgChart1"/>
    <dgm:cxn modelId="{22BFF127-C8F7-46EB-B28A-2A3297AD8BB8}" type="presParOf" srcId="{B1557A8C-B284-4F40-8C8F-9715C0A567E4}" destId="{9802A194-805B-4BFE-9FE1-864F7998FA6E}" srcOrd="0" destOrd="0" presId="urn:microsoft.com/office/officeart/2005/8/layout/orgChart1"/>
    <dgm:cxn modelId="{BA97243A-E707-4B9F-9CB5-F09025757BCD}" type="presParOf" srcId="{B1557A8C-B284-4F40-8C8F-9715C0A567E4}" destId="{FDAE706E-C488-4AE4-A61C-49B267F53246}" srcOrd="1" destOrd="0" presId="urn:microsoft.com/office/officeart/2005/8/layout/orgChart1"/>
    <dgm:cxn modelId="{3B9CB258-1BD0-42C6-BAEF-B713AF9638E8}" type="presParOf" srcId="{FDAE706E-C488-4AE4-A61C-49B267F53246}" destId="{364D62C2-F2A3-40B0-9890-322A21BC0111}" srcOrd="0" destOrd="0" presId="urn:microsoft.com/office/officeart/2005/8/layout/orgChart1"/>
    <dgm:cxn modelId="{B5906ADB-7B2D-4521-A3E4-8B27B8498917}" type="presParOf" srcId="{364D62C2-F2A3-40B0-9890-322A21BC0111}" destId="{7907E9E4-49F8-45F2-9BA1-99270934B036}" srcOrd="0" destOrd="0" presId="urn:microsoft.com/office/officeart/2005/8/layout/orgChart1"/>
    <dgm:cxn modelId="{41C9651F-435B-4DD4-A32B-F8384A995FD6}" type="presParOf" srcId="{364D62C2-F2A3-40B0-9890-322A21BC0111}" destId="{738617C9-33B7-4EFA-82DE-675463DC1F6A}" srcOrd="1" destOrd="0" presId="urn:microsoft.com/office/officeart/2005/8/layout/orgChart1"/>
    <dgm:cxn modelId="{EE171E2A-6A8E-404E-831E-38D42C237005}" type="presParOf" srcId="{FDAE706E-C488-4AE4-A61C-49B267F53246}" destId="{88F6E4A4-2BB4-4BD6-BAE8-FA9C497418C1}" srcOrd="1" destOrd="0" presId="urn:microsoft.com/office/officeart/2005/8/layout/orgChart1"/>
    <dgm:cxn modelId="{3E8AD096-7CA8-4B01-A306-F0B4B95A4399}" type="presParOf" srcId="{FDAE706E-C488-4AE4-A61C-49B267F53246}" destId="{F831C692-3B54-48FE-A1C2-47636CAD506D}" srcOrd="2" destOrd="0" presId="urn:microsoft.com/office/officeart/2005/8/layout/orgChart1"/>
    <dgm:cxn modelId="{15EE22D7-31A8-4C61-B2B0-748EC91493D7}" type="presParOf" srcId="{23A4B902-AA02-4B0A-9989-6B330978829E}" destId="{FEF399E1-5C19-44CA-BF98-005688B88A6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02A194-805B-4BFE-9FE1-864F7998FA6E}">
      <dsp:nvSpPr>
        <dsp:cNvPr id="0" name=""/>
        <dsp:cNvSpPr/>
      </dsp:nvSpPr>
      <dsp:spPr>
        <a:xfrm>
          <a:off x="5472906" y="3413786"/>
          <a:ext cx="295870" cy="1296193"/>
        </a:xfrm>
        <a:custGeom>
          <a:avLst/>
          <a:gdLst/>
          <a:ahLst/>
          <a:cxnLst/>
          <a:rect l="0" t="0" r="0" b="0"/>
          <a:pathLst>
            <a:path>
              <a:moveTo>
                <a:pt x="295870" y="0"/>
              </a:moveTo>
              <a:lnTo>
                <a:pt x="295870" y="1296193"/>
              </a:lnTo>
              <a:lnTo>
                <a:pt x="0" y="12961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4756B-D27E-412B-BADB-C08412DE7C27}">
      <dsp:nvSpPr>
        <dsp:cNvPr id="0" name=""/>
        <dsp:cNvSpPr/>
      </dsp:nvSpPr>
      <dsp:spPr>
        <a:xfrm>
          <a:off x="4064000" y="1413139"/>
          <a:ext cx="1704776" cy="591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5870"/>
              </a:lnTo>
              <a:lnTo>
                <a:pt x="1704776" y="295870"/>
              </a:lnTo>
              <a:lnTo>
                <a:pt x="1704776" y="5917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E55872-3F03-4A4E-A677-3BB24F9CC6E7}">
      <dsp:nvSpPr>
        <dsp:cNvPr id="0" name=""/>
        <dsp:cNvSpPr/>
      </dsp:nvSpPr>
      <dsp:spPr>
        <a:xfrm>
          <a:off x="2359223" y="1413139"/>
          <a:ext cx="1704776" cy="591740"/>
        </a:xfrm>
        <a:custGeom>
          <a:avLst/>
          <a:gdLst/>
          <a:ahLst/>
          <a:cxnLst/>
          <a:rect l="0" t="0" r="0" b="0"/>
          <a:pathLst>
            <a:path>
              <a:moveTo>
                <a:pt x="1704776" y="0"/>
              </a:moveTo>
              <a:lnTo>
                <a:pt x="1704776" y="295870"/>
              </a:lnTo>
              <a:lnTo>
                <a:pt x="0" y="295870"/>
              </a:lnTo>
              <a:lnTo>
                <a:pt x="0" y="59174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1ACF7-A0A3-4A23-B5C2-B24364851EEA}">
      <dsp:nvSpPr>
        <dsp:cNvPr id="0" name=""/>
        <dsp:cNvSpPr/>
      </dsp:nvSpPr>
      <dsp:spPr>
        <a:xfrm>
          <a:off x="2655093" y="4233"/>
          <a:ext cx="2817812" cy="1408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3000" kern="1200" dirty="0"/>
            <a:t>Комп’ютерні програми</a:t>
          </a:r>
          <a:endParaRPr lang="en-US" sz="3000" kern="1200" dirty="0"/>
        </a:p>
      </dsp:txBody>
      <dsp:txXfrm>
        <a:off x="2655093" y="4233"/>
        <a:ext cx="2817812" cy="1408906"/>
      </dsp:txXfrm>
    </dsp:sp>
    <dsp:sp modelId="{39132B92-03D9-4CDF-B0DE-5EB779F2DEAE}">
      <dsp:nvSpPr>
        <dsp:cNvPr id="0" name=""/>
        <dsp:cNvSpPr/>
      </dsp:nvSpPr>
      <dsp:spPr>
        <a:xfrm>
          <a:off x="950317" y="2004880"/>
          <a:ext cx="2817812" cy="1408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3000" kern="1200" dirty="0"/>
            <a:t>Системні програми</a:t>
          </a:r>
          <a:endParaRPr lang="en-US" sz="3000" kern="1200" dirty="0"/>
        </a:p>
      </dsp:txBody>
      <dsp:txXfrm>
        <a:off x="950317" y="2004880"/>
        <a:ext cx="2817812" cy="1408906"/>
      </dsp:txXfrm>
    </dsp:sp>
    <dsp:sp modelId="{E90D7933-A087-4E4C-A9F7-FF8FD50F546B}">
      <dsp:nvSpPr>
        <dsp:cNvPr id="0" name=""/>
        <dsp:cNvSpPr/>
      </dsp:nvSpPr>
      <dsp:spPr>
        <a:xfrm>
          <a:off x="4359870" y="2004880"/>
          <a:ext cx="2817812" cy="1408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3000" kern="1200" dirty="0"/>
            <a:t>Інструментальні програми</a:t>
          </a:r>
          <a:endParaRPr lang="en-US" sz="3000" kern="1200" dirty="0"/>
        </a:p>
      </dsp:txBody>
      <dsp:txXfrm>
        <a:off x="4359870" y="2004880"/>
        <a:ext cx="2817812" cy="1408906"/>
      </dsp:txXfrm>
    </dsp:sp>
    <dsp:sp modelId="{7907E9E4-49F8-45F2-9BA1-99270934B036}">
      <dsp:nvSpPr>
        <dsp:cNvPr id="0" name=""/>
        <dsp:cNvSpPr/>
      </dsp:nvSpPr>
      <dsp:spPr>
        <a:xfrm>
          <a:off x="2655093" y="4005527"/>
          <a:ext cx="2817812" cy="1408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3000" kern="1200" dirty="0"/>
            <a:t>Прикладні програми</a:t>
          </a:r>
          <a:endParaRPr lang="en-US" sz="3000" kern="1200" dirty="0"/>
        </a:p>
      </dsp:txBody>
      <dsp:txXfrm>
        <a:off x="2655093" y="4005527"/>
        <a:ext cx="2817812" cy="1408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089AF31C-6D63-451B-BE35-F1CE5A8D37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5702" y="503497"/>
            <a:ext cx="4223000" cy="3845891"/>
          </a:xfrm>
        </p:spPr>
        <p:txBody>
          <a:bodyPr/>
          <a:lstStyle>
            <a:lvl1pPr>
              <a:defRPr sz="6000" b="1" spc="1500" baseline="0"/>
            </a:lvl1pPr>
          </a:lstStyle>
          <a:p>
            <a:pPr algn="l"/>
            <a:r>
              <a:rPr lang="en-US" dirty="0"/>
              <a:t>CLICK TO ADD TITLE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D4FF1DD-E23B-4744-B517-0FC5587EC8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5702" y="4441463"/>
            <a:ext cx="4223000" cy="1781123"/>
          </a:xfrm>
        </p:spPr>
        <p:txBody>
          <a:bodyPr/>
          <a:lstStyle>
            <a:lvl1pPr marL="0">
              <a:buNone/>
              <a:defRPr sz="2400" spc="400" baseline="0"/>
            </a:lvl1pPr>
          </a:lstStyle>
          <a:p>
            <a:pPr algn="l"/>
            <a:r>
              <a:rPr lang="en-US" dirty="0"/>
              <a:t>CLICK TO ADD SUBTITLE</a:t>
            </a: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0E905E14-E19A-49A4-95B0-A4334F09D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F99F5C16-D21E-4159-9011-D83D62945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98" name="Picture Placeholder 197">
            <a:extLst>
              <a:ext uri="{FF2B5EF4-FFF2-40B4-BE49-F238E27FC236}">
                <a16:creationId xmlns:a16="http://schemas.microsoft.com/office/drawing/2014/main" id="{F9D3FB22-FF74-4855-A816-8D13507F1A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67894" y="587120"/>
            <a:ext cx="5290998" cy="5290998"/>
          </a:xfrm>
          <a:custGeom>
            <a:avLst/>
            <a:gdLst>
              <a:gd name="connsiteX0" fmla="*/ 2645499 w 5290998"/>
              <a:gd name="connsiteY0" fmla="*/ 0 h 5290998"/>
              <a:gd name="connsiteX1" fmla="*/ 5290998 w 5290998"/>
              <a:gd name="connsiteY1" fmla="*/ 2645499 h 5290998"/>
              <a:gd name="connsiteX2" fmla="*/ 2645499 w 5290998"/>
              <a:gd name="connsiteY2" fmla="*/ 5290998 h 5290998"/>
              <a:gd name="connsiteX3" fmla="*/ 0 w 5290998"/>
              <a:gd name="connsiteY3" fmla="*/ 2645499 h 5290998"/>
              <a:gd name="connsiteX4" fmla="*/ 2645499 w 5290998"/>
              <a:gd name="connsiteY4" fmla="*/ 0 h 529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7" name="Graphic 190">
            <a:extLst>
              <a:ext uri="{FF2B5EF4-FFF2-40B4-BE49-F238E27FC236}">
                <a16:creationId xmlns:a16="http://schemas.microsoft.com/office/drawing/2014/main" id="{17EAC1B1-556C-4228-8079-3D901DC59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58702" y="964250"/>
            <a:ext cx="1591731" cy="537747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0A0FE21-F756-4726-9EC7-46DFECEEA9C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058B96D-C47B-4B24-BDCB-76960C6093C2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" name="Graphic 4">
            <a:extLst>
              <a:ext uri="{FF2B5EF4-FFF2-40B4-BE49-F238E27FC236}">
                <a16:creationId xmlns:a16="http://schemas.microsoft.com/office/drawing/2014/main" id="{7058F75D-7E47-484C-A8EE-22228068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94816" y="4332008"/>
            <a:ext cx="1861481" cy="1861499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1AC0594-B604-4B5F-8735-5032813BC0BE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76D1BD-7300-4354-BCA3-07E1D3ED20C7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D9F6A88-7F99-4DBB-95B6-90D13BF6D6D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50E3B4-971A-4855-9C0F-87C90BD703A8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DF73B02-8ED1-493F-BD6A-3884CA50ED50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C8712CC-BAA8-4123-A8AB-B659FFA7B464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F71CDC-593D-45ED-A324-B6288F88EFCD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A641C0-F983-4E9C-89A5-4E177BC394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770500E-AF98-4D78-A6FE-9B24BFC8BCCF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2C4091D-60DA-42BB-989C-B9ADE5525C55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68590E5-C6C5-44A5-9C28-E0516B919B26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7AA5261-59D2-4ED0-A2DA-395652A5C70D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D9FFE92-A04B-4BE2-A938-B2675AE1E4A9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A2D6B82-69E6-428B-BF32-6ABF1DCBF39E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2391CDF-0046-492E-9224-705121E92BA6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61FF79-5959-476B-8D56-5137DD91153A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D68B4F-AD2D-48FC-A01D-0589F0B15BC9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CE2168C-1A33-414B-B7F0-9188533278AD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0A0A7DC-BC4D-4658-905C-14DBA34206DD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9A197B0-B38E-4006-AE4C-5E1AFEE64B64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11798F5-39E5-4F5D-A832-451D9B45AA3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9E60DA4-B7B2-4142-8B10-8414CFC3E4EE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D4CCCD2-6559-45FB-B74C-7DD51F558905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DDC2BEF-F322-4173-A403-106EED2F977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611933B-49E7-46D2-88DB-CC46B84EA0BB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26A659F-FEA4-4E9C-B74E-996BEF9BAF23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B7E01FF-EBD3-4B8F-9D28-2BEF788A1ECA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FCADC36-D67A-4261-A9F3-C82E3F961AB5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BDB8408-0CFF-4820-9C69-EB049E017A8E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80B22E1-999D-4EAE-8A3A-FB51E4D601FF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472FB3F-9113-40FB-B184-A41C3CDC8FAD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2A10ABE-BF04-45F7-8D84-7BBE9A34DC44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B6CE03A-283C-4DDA-A450-BFD1FD41963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8E8007A-8733-4C6C-B1FD-8DF1A6C1AF23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57FD03-B434-4A33-AE85-95F31E63AE51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121A789-B48C-49DD-98FB-879911D2BA08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073C7CF-979E-4BEC-983D-3D8BBB37DF19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AD34EE0-D604-4366-86AC-0A827066E845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85F29D7-9277-414F-9BAD-29BFF7336A5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A64418C-82A1-496D-B6FE-52CD0CD6CF1F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4D8AB15-4DC2-4740-946A-935B5528A6AA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000FEC-BF88-43AA-991B-6D41B9D0AC97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30ACECF-61D6-4C22-AA82-C2BDD14F748B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1713DD5-B976-4481-AFB1-4DF6E405F2F4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DED42A2-3A8B-4917-AA5F-4701CF55B06C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1FA0359-2B30-4C28-B9E3-7B860F27F7AF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8DB39A9-E0D4-4062-B61D-8F0291F9E262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DC486B3-544A-47B1-B863-6850F1E6CC26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BD7A989-1CD0-4707-94A2-D0DE6ABB4501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854C381-9625-44C6-B8C4-7A6E633427ED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87D99B0-2F49-44C3-80EA-BE31161CBD84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20E3370-A797-44AB-8EEB-028D67C302D5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EEE4C8D-07ED-400A-A39C-9972431904D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FB4C9CE-63F9-4607-A87D-FCC81E6C0440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BBCEC67-B22C-432E-88CC-32FBBE738F5C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81E4161-0852-4BB4-937E-CF542BE145F4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3F4CDB4-B460-436F-8935-7256EC8D8277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287381-4AC6-40FE-8B73-E5343B936CF6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70CEB87-64E7-497A-9004-674EF56DB66B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A83EE66-3B0A-40AA-B447-948D3629948E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3CE790E-1EBD-4FF2-ABA5-E9F9909B3C12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79390BB-7393-4A0C-A3C3-2F87CA36E507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1607083-A696-47D0-A23B-38DE4AFF7AC1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4E8C456-7AE6-48DB-AB2B-2F5699DAE2B0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C66ABC1-18DB-4060-BE7C-ABA9F5341702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602375B-D728-43C4-B0BB-6DC1BD80E85E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3F9707C-4543-44EB-BD69-F109896D901B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62906B9-FB8C-4EB7-8A48-74429E0C9A41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FD115B-47BE-4B12-B634-5D02E38AB3EA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E8D9F34-CDC5-4CBE-A13C-6A3756E5196A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85CC0FE-CB51-488B-BE41-682BC3109E28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169F838-03DE-4318-B3DA-EAD60079D3B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3409050-4729-4D3D-A5F1-2B9EE1DA1A0D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35D7858-91A3-4A37-8A44-2745C5CF51A9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CE45589-6512-4E12-8AF2-58097C53410B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378472F-639B-4781-9C3D-9971CBE63381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03117FB-3A1E-45EA-9FD9-C55376718100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8FD6B76-8922-4326-B4EF-224D0F84C1F3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0BD5AB4-F53C-41C7-A994-8C27AAC465C4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BF0B5EF-5225-434F-B111-6D27F4DEA52C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75C9704-75F3-4462-9D0A-71AA900E5BA2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95DF39F-F152-472F-8300-23665D5ECF8C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230A2E4-CF3A-40B0-82D3-071FBBB4DC87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4F4EFE1-9FAE-4B22-826B-08FBDCE9CC4B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DD6C517-57BE-46B7-8E72-C8C864024886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3EB106C-FE6E-47B3-9C32-045FD059A5C7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B4E8BF7-B94B-47BD-A9B5-AFF3570C76E0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A3A49C6-8C8C-42A9-AEAD-FE76067F839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8892BBF-F46F-4DEA-8D34-3C538865B994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2DBE679-46C1-4D6B-9190-B66FF7563ABF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D80698F-E689-4561-9B1A-1B8D313AEF01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ED22A39-2211-4EAE-80B5-2A0800B3FBE7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52B1A57-3DF6-4349-8A94-F1CA8F79E912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3DDACCC-9A89-4A3E-8B8B-D3C062EA0A8C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CFB23EC-77E1-454E-89A8-A9505579EA61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311997D-5BCF-4D6F-9DA6-0A785957477B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840B74-C9E0-4A04-96FF-AA02BCFDB02B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7D3E292-5664-4793-BA90-21852910B63B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C9E486E-3CA3-415B-8234-7C6636CD49CC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4A1881C-F2E0-4A98-9531-830ED84695BB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617FDA1-12E1-49C5-98B3-CF0EC51D3E8C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E736797-BBA8-488E-9B8E-96141B31F87E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73D3F27-0A3D-4BF0-A29C-838DEB935C45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A1FF25D-1187-4216-AD04-F69565C8BCC7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3F96302-FE92-4A2E-9414-DC957DF770C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46FC647-7685-4E4E-9B52-786EA9A156F7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BF63F78-A1EF-4B61-A6AA-C0362F554376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D61726-4F2E-450C-AEE9-72871D6855C6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7E8AD24-B31D-454E-B2C8-33B7FAAB9F61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A46020A-35C3-4894-A14C-D58A6DDFF9BE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785BAB-0F71-4BAB-8D7C-4C2BF12728C4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1753E06-E6F0-4D65-BC47-0E47F399F448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77E25CE-9710-4B73-AD5E-49A4DA075D23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281B070-7790-498A-BE64-AD6A8EED8C0C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DEA3D1C-E147-472E-85DA-E8AEB7644764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8B4F711-6F99-4E44-88A4-8345F466B2B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0401F175-D0DF-4BCA-9BE2-B992286B1593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2BED0ED-50C5-4726-B1B3-F7B58DD4C255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D624348-F503-4817-9CA8-09F43150C5BB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05DE4EB-7FC0-45E8-A5A4-FE0C12A4D23C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80D6E47-DFA0-49F8-B8AC-45BECE747D45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0355008-C2C8-4091-A461-DEDD212620A4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A070C1D-423C-45EC-BABD-2AB764379E9B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D6D6F88-6E0D-43A8-A572-C2A45D7E6D76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7435BDD-8A00-43E8-B980-6745E1F84244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B652F89-76D1-41E7-92CB-9A456A09BDA1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05F5D2E-BDFE-4F13-82B3-12B50A630D02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A273CB3-FB72-46BE-AD13-7FA701AEE95A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89CE35BE-CE0C-4893-B2C6-50678CC06FB2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8971D8C-C4B7-44D5-9AB4-858D5301EC31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ACEE734-6DD7-46E2-A1A9-CEE34EDE6647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0740BF61-C964-49F9-AA06-1BAA78F8A1F2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7A8C672-80A0-4CB1-9A69-285E6E2B8354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8ED5360A-4B30-4716-A288-DC492291B70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4D4DB77-3361-44E4-85D9-73E2952D1A1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87FFE29-EEE8-410A-B16D-A39D63B65DBD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FFB4B78-2AC0-4AF4-8508-25122AC6DC06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BDB7689-92D1-48E9-8290-59C80C65441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A45B0ED-6D49-4BC2-A8C6-DCB8C47309D6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2277B0-CA2C-4C4D-886E-A8BB5C3A6F5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8D4EC10-F99B-4BE4-89B6-834B1616867C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D9035AB-20FC-4026-8475-CA8ECF6778B3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020D706-6962-405A-8331-D597DC0D1A1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DF578D57-B7A5-4238-A263-2E65D253F46D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FE956D7-DBF3-4CA6-88C5-20C156EF5F93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19632A64-B98F-4324-A376-137F2FBA92D4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41AA47A-2218-41A9-8E27-AF0652183A5F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75085E3-7E18-429A-82F9-A4DF606F56BD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5E41EA3-AAF0-46A3-920B-9DBD36AE2E8D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83D64B3-0315-4624-8675-5B768069C714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2AB4059-8E15-4439-8B16-54ADF3358C4C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2184488-1E03-46C9-91F7-55AABB8D478A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389773B-102C-4C8B-9C32-610AEEE77366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66BF649-A9F2-4B11-80D0-32DF3F5A3230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1EB4D7B-F497-4FBF-8130-E4ECF28F8BA5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883741A-5097-469D-A7A9-C743F80ECBD5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C3A26E3-D2A0-40FC-9A92-B6238BB11570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087A775-76DD-4F9C-B8E5-86EB3BF366D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D846DE1-54E3-4C00-B45A-553B7F3FD30C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BBF9824-3B15-4F04-8C4E-09B799538C4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1B5C75E-CCEF-4EEA-859D-4C251F3AE97C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254139D-5D72-478D-89BE-DBC64CD27C88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1EFFC33-CB59-469A-AE58-5CA89469EE80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C0D017A2-9FAB-4DFD-9624-E10B7C0C1673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ADC6512-13AB-4407-937C-A389D565FCD9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CEFC24B-FFC2-47B3-BD7A-7CABF1AE4D9B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0C49246-6A98-4333-949E-46BDAD9321B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707CE6A-7685-4D70-813E-6D2B46FBB41B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110FD0D-D3A6-4760-8827-B70ADFC98296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759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02A036E-555E-452E-A03E-C23B0204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022D41B-79E8-48CF-B2C1-81682892F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3C39C16-6EA8-4E23-96CD-35016A14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8349EA7-4C35-41B7-ADAE-D5A8A2B6B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8878" y="-8878"/>
            <a:ext cx="1242819" cy="1314996"/>
            <a:chOff x="79900" y="122321"/>
            <a:chExt cx="2232251" cy="236189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0BB9AE5-B3F9-4910-8739-DCBEE4532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3E19069-8C91-4A11-ABFB-54DACDBF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5DFCC9E4-D2C1-4336-ADFB-27826CD054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0F74E023-C0D5-41E7-919F-5C8B489C65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1325" y="1765954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6" name="Text Placeholder 25">
            <a:extLst>
              <a:ext uri="{FF2B5EF4-FFF2-40B4-BE49-F238E27FC236}">
                <a16:creationId xmlns:a16="http://schemas.microsoft.com/office/drawing/2014/main" id="{DFEFE027-FE1B-489A-A696-4FD8C4E656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1325" y="2417734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3DB0FA80-1E07-4384-94AE-AC639E42FC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7484" y="1765954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Text Placeholder 25">
            <a:extLst>
              <a:ext uri="{FF2B5EF4-FFF2-40B4-BE49-F238E27FC236}">
                <a16:creationId xmlns:a16="http://schemas.microsoft.com/office/drawing/2014/main" id="{99C1CF62-099A-440A-BEFC-058944B908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7484" y="2417734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178">
            <a:extLst>
              <a:ext uri="{FF2B5EF4-FFF2-40B4-BE49-F238E27FC236}">
                <a16:creationId xmlns:a16="http://schemas.microsoft.com/office/drawing/2014/main" id="{D233886F-CB8B-488F-AC80-91A3C6FC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A1CF9E6-6DD3-41A8-A2CD-60FC0607849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26" name="Footer Placeholder 179">
            <a:extLst>
              <a:ext uri="{FF2B5EF4-FFF2-40B4-BE49-F238E27FC236}">
                <a16:creationId xmlns:a16="http://schemas.microsoft.com/office/drawing/2014/main" id="{31C750C1-1A40-46E0-B48D-F1D78058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3" name="Slide Number Placeholder 180">
            <a:extLst>
              <a:ext uri="{FF2B5EF4-FFF2-40B4-BE49-F238E27FC236}">
                <a16:creationId xmlns:a16="http://schemas.microsoft.com/office/drawing/2014/main" id="{8FDDDBE7-8A2B-4ABD-AA8A-56DAFD0C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6F09C33-D615-402C-90D7-5E349DC91F31}" type="slidenum">
              <a:rPr lang="en-US" smtClean="0"/>
              <a:t>‹#›</a:t>
            </a:fld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4A3771-4C60-4CFE-8E9E-37289AB03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4" name="Graphic 185">
              <a:extLst>
                <a:ext uri="{FF2B5EF4-FFF2-40B4-BE49-F238E27FC236}">
                  <a16:creationId xmlns:a16="http://schemas.microsoft.com/office/drawing/2014/main" id="{82CA434A-3484-456D-AE0D-D55E9CABF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1207C719-43F0-4665-8018-8838DD423DA7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BC5E6BE1-0377-492E-8C35-C9751467B640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A539B71-0508-4FCA-9C39-AEC6A2EA9991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C5469B1-9998-4419-9D88-48A73CF4B76B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D09A9A1-8B7A-428A-825F-54D38DDB316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50" name="Graphic 185">
              <a:extLst>
                <a:ext uri="{FF2B5EF4-FFF2-40B4-BE49-F238E27FC236}">
                  <a16:creationId xmlns:a16="http://schemas.microsoft.com/office/drawing/2014/main" id="{D4D999BA-0F0D-4C71-9EBD-B63A0BEAD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DE4F78B-7D0A-4A9C-8A51-279A4EE29834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45979898-184B-4CB1-A3A0-FD02604EAD01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65087BF-15DB-40DB-AFFA-F8401659A2F7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26290F3-DCED-4500-B758-5F184B3CEF17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AF7E19E5-76ED-4A38-BB6F-CBF416DA8A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720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588BAEF-9B22-4B78-838B-7DC11C0EA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0212D7-7787-4FFC-B8D9-35F729D18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577D49-4464-484D-8792-C20C8556A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F06135-5FEE-41FD-9B18-A0441D2A7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8878" y="-8878"/>
            <a:ext cx="1242819" cy="1314996"/>
            <a:chOff x="79900" y="122321"/>
            <a:chExt cx="2232251" cy="236189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3AEB7B2-43A7-459D-9CFA-1C75B3351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A095D62-486F-47DD-A58F-7F4BE6617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A4FD0935-8B36-453D-B28E-23C060B3E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8" name="Text Placeholder 23">
            <a:extLst>
              <a:ext uri="{FF2B5EF4-FFF2-40B4-BE49-F238E27FC236}">
                <a16:creationId xmlns:a16="http://schemas.microsoft.com/office/drawing/2014/main" id="{FD196DEF-9124-464A-BE20-4F758F4E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103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9" name="Text Placeholder 25">
            <a:extLst>
              <a:ext uri="{FF2B5EF4-FFF2-40B4-BE49-F238E27FC236}">
                <a16:creationId xmlns:a16="http://schemas.microsoft.com/office/drawing/2014/main" id="{A0F85BB1-4795-429F-8AC3-DACE25FEB6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0103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3">
            <a:extLst>
              <a:ext uri="{FF2B5EF4-FFF2-40B4-BE49-F238E27FC236}">
                <a16:creationId xmlns:a16="http://schemas.microsoft.com/office/drawing/2014/main" id="{68F13C61-FEA2-4F84-ADB4-B072944A1F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22520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1" name="Text Placeholder 25">
            <a:extLst>
              <a:ext uri="{FF2B5EF4-FFF2-40B4-BE49-F238E27FC236}">
                <a16:creationId xmlns:a16="http://schemas.microsoft.com/office/drawing/2014/main" id="{0931B5D4-0C97-40D5-93AF-A0CA590E8F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2520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3">
            <a:extLst>
              <a:ext uri="{FF2B5EF4-FFF2-40B4-BE49-F238E27FC236}">
                <a16:creationId xmlns:a16="http://schemas.microsoft.com/office/drawing/2014/main" id="{57C721C7-54E7-4F91-AC64-A6CB4A58FB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74937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3" name="Text Placeholder 25">
            <a:extLst>
              <a:ext uri="{FF2B5EF4-FFF2-40B4-BE49-F238E27FC236}">
                <a16:creationId xmlns:a16="http://schemas.microsoft.com/office/drawing/2014/main" id="{6F350A6E-AE98-42CD-9742-7F116F9AF6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74937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Date Placeholder 178">
            <a:extLst>
              <a:ext uri="{FF2B5EF4-FFF2-40B4-BE49-F238E27FC236}">
                <a16:creationId xmlns:a16="http://schemas.microsoft.com/office/drawing/2014/main" id="{C04F291D-0D54-49CD-9169-A039D453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A1CF9E6-6DD3-41A8-A2CD-60FC0607849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25" name="Footer Placeholder 179">
            <a:extLst>
              <a:ext uri="{FF2B5EF4-FFF2-40B4-BE49-F238E27FC236}">
                <a16:creationId xmlns:a16="http://schemas.microsoft.com/office/drawing/2014/main" id="{0625F097-2116-4450-AC09-0BB7311D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Slide Number Placeholder 180">
            <a:extLst>
              <a:ext uri="{FF2B5EF4-FFF2-40B4-BE49-F238E27FC236}">
                <a16:creationId xmlns:a16="http://schemas.microsoft.com/office/drawing/2014/main" id="{5936DA3D-F2F0-4997-A41B-0FE9AFED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6F09C33-D615-402C-90D7-5E349DC91F31}" type="slidenum">
              <a:rPr lang="en-US" smtClean="0"/>
              <a:t>‹#›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AC563FF-7AA4-42A5-8F4E-9C62398C1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5" name="Graphic 185">
              <a:extLst>
                <a:ext uri="{FF2B5EF4-FFF2-40B4-BE49-F238E27FC236}">
                  <a16:creationId xmlns:a16="http://schemas.microsoft.com/office/drawing/2014/main" id="{2F57252D-B141-4A8D-A8E0-321B5580C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97FCD16-1C56-4DA4-B8C9-51BFC88A889B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7497B0E-345C-4CE9-99D5-BE1A7B8D1725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669A919-E94D-4EBD-9BEF-E0D88107D0EB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D1BA1768-AECB-478D-8E11-2C1B926C1203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DC23997-45DE-4735-AC40-8284598C4E7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6" name="Graphic 185">
              <a:extLst>
                <a:ext uri="{FF2B5EF4-FFF2-40B4-BE49-F238E27FC236}">
                  <a16:creationId xmlns:a16="http://schemas.microsoft.com/office/drawing/2014/main" id="{C4D33E31-7264-4B2D-B2DD-12BE09194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6E4DFCB-D813-48EA-886A-E63C75F25516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8750DAC-820B-45EB-8027-61B308D93D68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7CDEC08-9D69-429D-B9FE-8CD9D1808BA8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A1D2AF9-5184-4BCB-9C38-AED1CF745378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AF345D8-C962-4DCF-9681-C4051FBDF1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4342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03C23AC4-0E0E-4B04-94AB-656B79835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50984" y="5322067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64AAD27-15A5-42BC-BF66-178316D4A9B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8151D8B-16F6-4DFA-84A7-74C1CA765C4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928ED69-CA55-4819-B094-40A5461EF35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19F1DB6-063C-4ACD-8F9E-7C75D4EB3F37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871AB0B-7EF1-42FC-B508-B3FC6DF4063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1F761865-6361-457C-9D13-6D8F084B2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063" y="401247"/>
            <a:ext cx="4617803" cy="11544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961125EE-E1B2-4624-A70D-CA37680B14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7542" y="269355"/>
            <a:ext cx="3296556" cy="3296556"/>
          </a:xfrm>
          <a:custGeom>
            <a:avLst/>
            <a:gdLst>
              <a:gd name="connsiteX0" fmla="*/ 1648278 w 3296556"/>
              <a:gd name="connsiteY0" fmla="*/ 0 h 3296556"/>
              <a:gd name="connsiteX1" fmla="*/ 3296556 w 3296556"/>
              <a:gd name="connsiteY1" fmla="*/ 1648278 h 3296556"/>
              <a:gd name="connsiteX2" fmla="*/ 1648278 w 3296556"/>
              <a:gd name="connsiteY2" fmla="*/ 3296556 h 3296556"/>
              <a:gd name="connsiteX3" fmla="*/ 0 w 3296556"/>
              <a:gd name="connsiteY3" fmla="*/ 1648278 h 3296556"/>
              <a:gd name="connsiteX4" fmla="*/ 1648278 w 3296556"/>
              <a:gd name="connsiteY4" fmla="*/ 0 h 329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556" h="3296556">
                <a:moveTo>
                  <a:pt x="1648278" y="0"/>
                </a:moveTo>
                <a:cubicBezTo>
                  <a:pt x="2558596" y="0"/>
                  <a:pt x="3296556" y="737960"/>
                  <a:pt x="3296556" y="1648278"/>
                </a:cubicBezTo>
                <a:cubicBezTo>
                  <a:pt x="3296556" y="2558596"/>
                  <a:pt x="2558596" y="3296556"/>
                  <a:pt x="1648278" y="3296556"/>
                </a:cubicBezTo>
                <a:cubicBezTo>
                  <a:pt x="737960" y="3296556"/>
                  <a:pt x="0" y="2558596"/>
                  <a:pt x="0" y="1648278"/>
                </a:cubicBezTo>
                <a:cubicBezTo>
                  <a:pt x="0" y="737960"/>
                  <a:pt x="737960" y="0"/>
                  <a:pt x="164827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EDC59BC-2638-4FC0-B7A9-40AC4E437E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20701" y="1675969"/>
            <a:ext cx="2167719" cy="2167719"/>
          </a:xfrm>
          <a:custGeom>
            <a:avLst/>
            <a:gdLst>
              <a:gd name="connsiteX0" fmla="*/ 1083860 w 2167719"/>
              <a:gd name="connsiteY0" fmla="*/ 0 h 2167719"/>
              <a:gd name="connsiteX1" fmla="*/ 2167719 w 2167719"/>
              <a:gd name="connsiteY1" fmla="*/ 1083860 h 2167719"/>
              <a:gd name="connsiteX2" fmla="*/ 1083860 w 2167719"/>
              <a:gd name="connsiteY2" fmla="*/ 2167719 h 2167719"/>
              <a:gd name="connsiteX3" fmla="*/ 0 w 2167719"/>
              <a:gd name="connsiteY3" fmla="*/ 1083860 h 2167719"/>
              <a:gd name="connsiteX4" fmla="*/ 1083860 w 2167719"/>
              <a:gd name="connsiteY4" fmla="*/ 0 h 216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719" h="2167719">
                <a:moveTo>
                  <a:pt x="1083860" y="0"/>
                </a:moveTo>
                <a:cubicBezTo>
                  <a:pt x="1682458" y="0"/>
                  <a:pt x="2167719" y="485261"/>
                  <a:pt x="2167719" y="1083860"/>
                </a:cubicBezTo>
                <a:cubicBezTo>
                  <a:pt x="2167719" y="1682458"/>
                  <a:pt x="1682458" y="2167719"/>
                  <a:pt x="1083860" y="2167719"/>
                </a:cubicBezTo>
                <a:cubicBezTo>
                  <a:pt x="485261" y="2167719"/>
                  <a:pt x="0" y="1682458"/>
                  <a:pt x="0" y="1083860"/>
                </a:cubicBezTo>
                <a:cubicBezTo>
                  <a:pt x="0" y="485261"/>
                  <a:pt x="485261" y="0"/>
                  <a:pt x="10838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5AF1A638-9A7A-4550-A710-9678AFAA6BD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828492" y="3481328"/>
            <a:ext cx="2965878" cy="2965878"/>
          </a:xfrm>
          <a:custGeom>
            <a:avLst/>
            <a:gdLst>
              <a:gd name="connsiteX0" fmla="*/ 1482939 w 2965878"/>
              <a:gd name="connsiteY0" fmla="*/ 0 h 2965878"/>
              <a:gd name="connsiteX1" fmla="*/ 2965878 w 2965878"/>
              <a:gd name="connsiteY1" fmla="*/ 1482939 h 2965878"/>
              <a:gd name="connsiteX2" fmla="*/ 1482939 w 2965878"/>
              <a:gd name="connsiteY2" fmla="*/ 2965878 h 2965878"/>
              <a:gd name="connsiteX3" fmla="*/ 0 w 2965878"/>
              <a:gd name="connsiteY3" fmla="*/ 1482939 h 2965878"/>
              <a:gd name="connsiteX4" fmla="*/ 1482939 w 2965878"/>
              <a:gd name="connsiteY4" fmla="*/ 0 h 2965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5878" h="2965878">
                <a:moveTo>
                  <a:pt x="1482939" y="0"/>
                </a:moveTo>
                <a:cubicBezTo>
                  <a:pt x="2301943" y="0"/>
                  <a:pt x="2965878" y="663935"/>
                  <a:pt x="2965878" y="1482939"/>
                </a:cubicBezTo>
                <a:cubicBezTo>
                  <a:pt x="2965878" y="2301943"/>
                  <a:pt x="2301943" y="2965878"/>
                  <a:pt x="1482939" y="2965878"/>
                </a:cubicBezTo>
                <a:cubicBezTo>
                  <a:pt x="663935" y="2965878"/>
                  <a:pt x="0" y="2301943"/>
                  <a:pt x="0" y="1482939"/>
                </a:cubicBezTo>
                <a:cubicBezTo>
                  <a:pt x="0" y="663935"/>
                  <a:pt x="663935" y="0"/>
                  <a:pt x="148293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10EA05-DF52-42EC-BE02-1A684F299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9" name="Freeform: Shape 8" descr="Tag=AccentColor&#10;Flavor=Light&#10;Target=Fill">
              <a:extLst>
                <a:ext uri="{FF2B5EF4-FFF2-40B4-BE49-F238E27FC236}">
                  <a16:creationId xmlns:a16="http://schemas.microsoft.com/office/drawing/2014/main" id="{756EB315-89ED-469B-A0F9-0C9E1BB3C7C3}"/>
                </a:ext>
              </a:extLst>
            </p:cNvPr>
            <p:cNvSpPr/>
            <p:nvPr/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: Shape 9" descr="Tag=AccentColor&#10;Flavor=Light&#10;Target=Fill">
              <a:extLst>
                <a:ext uri="{FF2B5EF4-FFF2-40B4-BE49-F238E27FC236}">
                  <a16:creationId xmlns:a16="http://schemas.microsoft.com/office/drawing/2014/main" id="{A90B356A-9828-4D6C-A05C-383FB9E1418F}"/>
                </a:ext>
              </a:extLst>
            </p:cNvPr>
            <p:cNvSpPr/>
            <p:nvPr/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8AAF910-D618-41EF-9B84-D33581DF79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065" y="1820369"/>
            <a:ext cx="4590487" cy="39713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aseline="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sp>
        <p:nvSpPr>
          <p:cNvPr id="21" name="Date Placeholder 178">
            <a:extLst>
              <a:ext uri="{FF2B5EF4-FFF2-40B4-BE49-F238E27FC236}">
                <a16:creationId xmlns:a16="http://schemas.microsoft.com/office/drawing/2014/main" id="{2B539AEF-461D-40D1-BF76-AA7A3A1E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49400" cy="365125"/>
          </a:xfrm>
        </p:spPr>
        <p:txBody>
          <a:bodyPr/>
          <a:lstStyle/>
          <a:p>
            <a:fld id="{CA1CF9E6-6DD3-41A8-A2CD-60FC0607849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22" name="Footer Placeholder 179">
            <a:extLst>
              <a:ext uri="{FF2B5EF4-FFF2-40B4-BE49-F238E27FC236}">
                <a16:creationId xmlns:a16="http://schemas.microsoft.com/office/drawing/2014/main" id="{3F52EA80-4345-42EF-95FE-8BFE88A4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180">
            <a:extLst>
              <a:ext uri="{FF2B5EF4-FFF2-40B4-BE49-F238E27FC236}">
                <a16:creationId xmlns:a16="http://schemas.microsoft.com/office/drawing/2014/main" id="{99E3E6FF-6858-443A-AC8C-AD49CC1D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6F09C33-D615-402C-90D7-5E349DC91F31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5F9943-296E-47D0-AE23-CAD9E510A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0064" y="3797696"/>
            <a:ext cx="805908" cy="805908"/>
            <a:chOff x="750064" y="2828266"/>
            <a:chExt cx="805908" cy="80590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F7B3EA0-9668-4864-8EAB-87002E634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rgbClr val="FFFFFF"/>
            </a:solidFill>
          </p:grpSpPr>
          <p:sp>
            <p:nvSpPr>
              <p:cNvPr id="36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9422C49C-25CD-4F71-83CF-6DCCF530C086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7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CCFCB46B-E9CD-466D-A54D-E2936C236CB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E62CF97-C608-4582-968F-CB4B12F9E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chemeClr val="accent1">
                <a:alpha val="20000"/>
              </a:schemeClr>
            </a:solidFill>
          </p:grpSpPr>
          <p:sp>
            <p:nvSpPr>
              <p:cNvPr id="33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E53D6F2D-CDAD-40B9-92F1-57BE444CCBB8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4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8331FF8E-7BEE-4B6B-8CAF-D211BB3AB15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3169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1DC5A68-D71B-430D-A02A-5A4C7608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6550" y="555675"/>
            <a:ext cx="4860256" cy="5696169"/>
            <a:chOff x="1481312" y="743744"/>
            <a:chExt cx="4860256" cy="4589316"/>
          </a:xfrm>
        </p:grpSpPr>
        <p:sp>
          <p:nvSpPr>
            <p:cNvPr id="8" name="Rectangle 7" descr="Tag=AccentColor&#10;Flavor=Light&#10;Target=Fill">
              <a:extLst>
                <a:ext uri="{FF2B5EF4-FFF2-40B4-BE49-F238E27FC236}">
                  <a16:creationId xmlns:a16="http://schemas.microsoft.com/office/drawing/2014/main" id="{C6645C41-2751-4BBE-A22D-C583AD4858E4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" name="Rectangle 8" descr="Tag=AccentColor&#10;Flavor=Light&#10;Target=Fill">
              <a:extLst>
                <a:ext uri="{FF2B5EF4-FFF2-40B4-BE49-F238E27FC236}">
                  <a16:creationId xmlns:a16="http://schemas.microsoft.com/office/drawing/2014/main" id="{D1FA9207-2C4F-44B5-8662-99610A796453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987485-764D-493B-8597-A03C406EE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4967" y="460296"/>
            <a:ext cx="4860256" cy="569616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670EFC6-682D-4CB0-BAC5-9AAF57E77B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7119" y="810623"/>
            <a:ext cx="4429556" cy="3210961"/>
          </a:xfrm>
        </p:spPr>
        <p:txBody>
          <a:bodyPr anchor="b">
            <a:normAutofit/>
          </a:bodyPr>
          <a:lstStyle>
            <a:lvl1pPr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FBF58CF-163B-4119-997D-4989A40755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119" y="4276532"/>
            <a:ext cx="4429556" cy="1559117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240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4" name="Date Placeholder 8">
            <a:extLst>
              <a:ext uri="{FF2B5EF4-FFF2-40B4-BE49-F238E27FC236}">
                <a16:creationId xmlns:a16="http://schemas.microsoft.com/office/drawing/2014/main" id="{4D26C2E6-A562-4AE8-9971-3FA6E680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A1CF9E6-6DD3-41A8-A2CD-60FC0607849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25" name="Footer Placeholder 9">
            <a:extLst>
              <a:ext uri="{FF2B5EF4-FFF2-40B4-BE49-F238E27FC236}">
                <a16:creationId xmlns:a16="http://schemas.microsoft.com/office/drawing/2014/main" id="{1E3E3462-0536-4693-81D5-FC789414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6" name="Slide Number Placeholder 10">
            <a:extLst>
              <a:ext uri="{FF2B5EF4-FFF2-40B4-BE49-F238E27FC236}">
                <a16:creationId xmlns:a16="http://schemas.microsoft.com/office/drawing/2014/main" id="{EAFE03D5-6EE3-4408-BA56-7D68B937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6F09C33-D615-402C-90D7-5E349DC91F31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Picture Placeholder 27">
            <a:extLst>
              <a:ext uri="{FF2B5EF4-FFF2-40B4-BE49-F238E27FC236}">
                <a16:creationId xmlns:a16="http://schemas.microsoft.com/office/drawing/2014/main" id="{87E4E16D-DE97-4F27-86B1-CC1E0A28096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9307" y="470931"/>
            <a:ext cx="4833901" cy="569616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2E123B-B6D5-4E11-97BB-5D6909C3AC89}"/>
              </a:ext>
            </a:extLst>
          </p:cNvPr>
          <p:cNvGrpSpPr/>
          <p:nvPr/>
        </p:nvGrpSpPr>
        <p:grpSpPr>
          <a:xfrm>
            <a:off x="10762917" y="937735"/>
            <a:ext cx="891066" cy="891066"/>
            <a:chOff x="10762917" y="937735"/>
            <a:chExt cx="891066" cy="891066"/>
          </a:xfrm>
        </p:grpSpPr>
        <p:sp>
          <p:nvSpPr>
            <p:cNvPr id="14" name="Graphic 212">
              <a:extLst>
                <a:ext uri="{FF2B5EF4-FFF2-40B4-BE49-F238E27FC236}">
                  <a16:creationId xmlns:a16="http://schemas.microsoft.com/office/drawing/2014/main" id="{5316CEBD-338C-402C-BCD3-A4F16BC89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5" name="Graphic 212">
              <a:extLst>
                <a:ext uri="{FF2B5EF4-FFF2-40B4-BE49-F238E27FC236}">
                  <a16:creationId xmlns:a16="http://schemas.microsoft.com/office/drawing/2014/main" id="{C3EC749F-067B-4ADC-9D73-17D3DBA09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aphic 185">
            <a:extLst>
              <a:ext uri="{FF2B5EF4-FFF2-40B4-BE49-F238E27FC236}">
                <a16:creationId xmlns:a16="http://schemas.microsoft.com/office/drawing/2014/main" id="{CC5B33D5-B61A-4BB3-BE24-ED2DC91EA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858293" y="2360859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73DED6B-3BBB-434A-81CA-EC0E5C4F28B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325D91-D828-468A-ABC7-85FEF8A4B219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B2A711B-93D3-4A4D-AA14-BD7367134B4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1AC7889-6DFF-4D32-859C-D0C55DE4CA1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8E8AC13-5239-47BE-ABE6-C1A3FEA721E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CB67E8-A47C-4BBF-8167-443736632FB0}"/>
              </a:ext>
            </a:extLst>
          </p:cNvPr>
          <p:cNvGrpSpPr/>
          <p:nvPr/>
        </p:nvGrpSpPr>
        <p:grpSpPr>
          <a:xfrm>
            <a:off x="6162610" y="5308473"/>
            <a:ext cx="445835" cy="445835"/>
            <a:chOff x="6162610" y="5308473"/>
            <a:chExt cx="445835" cy="44583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E2409D7-BC76-4E3D-A9C1-491922D3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0211AD5-F7D3-45F7-8766-86B7813C2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853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302EE-3BB5-4E89-A7D9-2F949BB95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2224C-7FF0-4AB4-B368-98C610245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E5693-43B6-43BD-A421-85AC07E7E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CF9E6-6DD3-41A8-A2CD-60FC0607849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86EBE-830F-4F7E-B686-8AE55223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2CCA2-C0EF-46CE-B58E-53F83A8E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9C33-D615-402C-90D7-5E349DC91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1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>
            <a:extLst>
              <a:ext uri="{FF2B5EF4-FFF2-40B4-BE49-F238E27FC236}">
                <a16:creationId xmlns:a16="http://schemas.microsoft.com/office/drawing/2014/main" id="{2FFD95FE-CF54-4D0D-B9CE-45AA55C0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A48A24A0-F838-4EF0-9789-84A25CDA371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46520" y="1747592"/>
            <a:ext cx="5217173" cy="4351338"/>
          </a:xfrm>
        </p:spPr>
        <p:txBody>
          <a:bodyPr>
            <a:normAutofit/>
          </a:bodyPr>
          <a:lstStyle>
            <a:lvl1pPr>
              <a:buNone/>
              <a:defRPr sz="24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375A7AC-BF9B-4E33-9275-2E93A2356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65" name="Graphic 212">
              <a:extLst>
                <a:ext uri="{FF2B5EF4-FFF2-40B4-BE49-F238E27FC236}">
                  <a16:creationId xmlns:a16="http://schemas.microsoft.com/office/drawing/2014/main" id="{85ABF6A1-1709-478F-8EE1-8ED4BA476AAF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6" name="Graphic 212">
              <a:extLst>
                <a:ext uri="{FF2B5EF4-FFF2-40B4-BE49-F238E27FC236}">
                  <a16:creationId xmlns:a16="http://schemas.microsoft.com/office/drawing/2014/main" id="{F7AC3222-4630-4039-9CC2-7DFAFF9169C0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DF52B12-FE86-4DDD-AF1A-6B41C03D5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40966" y="406894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69" name="Graphic 190">
              <a:extLst>
                <a:ext uri="{FF2B5EF4-FFF2-40B4-BE49-F238E27FC236}">
                  <a16:creationId xmlns:a16="http://schemas.microsoft.com/office/drawing/2014/main" id="{2116FBAA-B79C-49A5-8E88-A279EFA5B7B3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B551F93-DA92-4AC3-95C8-9307053CB16E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516C11B-EA76-4428-886F-8C1732C01C6E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70" name="Graphic 190">
              <a:extLst>
                <a:ext uri="{FF2B5EF4-FFF2-40B4-BE49-F238E27FC236}">
                  <a16:creationId xmlns:a16="http://schemas.microsoft.com/office/drawing/2014/main" id="{A441CF3F-BD6E-4F41-AC14-459EC4EC285D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16C0430-050F-43D2-A2B1-ABD897245214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66518E2-28DD-4E85-A75C-04671AC1E4E9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422" name="Picture Placeholder 420">
            <a:extLst>
              <a:ext uri="{FF2B5EF4-FFF2-40B4-BE49-F238E27FC236}">
                <a16:creationId xmlns:a16="http://schemas.microsoft.com/office/drawing/2014/main" id="{57A3A5EC-6447-43F5-AFC3-31A04E79B5D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53022" y="1820335"/>
            <a:ext cx="3555042" cy="321733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17" name="Date Placeholder 178">
            <a:extLst>
              <a:ext uri="{FF2B5EF4-FFF2-40B4-BE49-F238E27FC236}">
                <a16:creationId xmlns:a16="http://schemas.microsoft.com/office/drawing/2014/main" id="{9C6A9B17-D957-4CF3-A824-A890F188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A1CF9E6-6DD3-41A8-A2CD-60FC0607849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18" name="Footer Placeholder 179">
            <a:extLst>
              <a:ext uri="{FF2B5EF4-FFF2-40B4-BE49-F238E27FC236}">
                <a16:creationId xmlns:a16="http://schemas.microsoft.com/office/drawing/2014/main" id="{65C961B3-B0C8-48E2-9355-EDB89005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19" name="Slide Number Placeholder 180">
            <a:extLst>
              <a:ext uri="{FF2B5EF4-FFF2-40B4-BE49-F238E27FC236}">
                <a16:creationId xmlns:a16="http://schemas.microsoft.com/office/drawing/2014/main" id="{4017AA8E-8B4E-424D-82C3-A27D3D78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6F09C33-D615-402C-90D7-5E349DC91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1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CE07BA9F-0080-414E-8833-4B6D85E7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32391"/>
            <a:ext cx="5257799" cy="131499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38D53F6-8652-4F18-82CF-5FA5A6DB05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1" y="2167932"/>
            <a:ext cx="5257799" cy="388295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889367-AA88-4B31-A223-EF3FCC73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V="1">
            <a:off x="2" y="6191250"/>
            <a:ext cx="630153" cy="666750"/>
            <a:chOff x="1" y="2"/>
            <a:chExt cx="2232251" cy="236189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C9AB4B8-C106-4540-81BA-4388E2B81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0E7B3D-DBE9-40C9-9D00-F8038C4D4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39AC4BF-D84C-4F05-A8BF-A365C3B75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6200000">
            <a:off x="8835619" y="58817"/>
            <a:ext cx="3432581" cy="3293393"/>
            <a:chOff x="8759419" y="3564607"/>
            <a:chExt cx="3432581" cy="329339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EE44D66-158A-482A-B586-9251844C2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759419" y="3564607"/>
              <a:ext cx="3432581" cy="3293393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538A9F0-F51C-490F-8D45-3E8D5EA19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759419" y="3564607"/>
              <a:ext cx="3432581" cy="3293393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4D354E56-8681-43D1-8F37-55BD576D7D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4145" y="732391"/>
            <a:ext cx="4463594" cy="259098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8" name="Picture Placeholder 34">
            <a:extLst>
              <a:ext uri="{FF2B5EF4-FFF2-40B4-BE49-F238E27FC236}">
                <a16:creationId xmlns:a16="http://schemas.microsoft.com/office/drawing/2014/main" id="{E453D702-1A5A-4ADD-AC37-B4F6562335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24145" y="3459904"/>
            <a:ext cx="4463594" cy="259098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6" name="Date Placeholder 178">
            <a:extLst>
              <a:ext uri="{FF2B5EF4-FFF2-40B4-BE49-F238E27FC236}">
                <a16:creationId xmlns:a16="http://schemas.microsoft.com/office/drawing/2014/main" id="{8B8EBB46-CBEC-457F-8872-DEB91F82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A1CF9E6-6DD3-41A8-A2CD-60FC0607849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27" name="Footer Placeholder 179">
            <a:extLst>
              <a:ext uri="{FF2B5EF4-FFF2-40B4-BE49-F238E27FC236}">
                <a16:creationId xmlns:a16="http://schemas.microsoft.com/office/drawing/2014/main" id="{336A30D4-056C-484B-A7B3-4823C6BE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4" name="Slide Number Placeholder 180">
            <a:extLst>
              <a:ext uri="{FF2B5EF4-FFF2-40B4-BE49-F238E27FC236}">
                <a16:creationId xmlns:a16="http://schemas.microsoft.com/office/drawing/2014/main" id="{5D92CF26-B223-452F-8C8F-BA960FA2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6F09C33-D615-402C-90D7-5E349DC91F31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CE0237-8723-4348-94B7-63A59D847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887262" y="1200150"/>
            <a:ext cx="1648987" cy="635480"/>
            <a:chOff x="0" y="292656"/>
            <a:chExt cx="1861854" cy="7175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76B89C-56D1-416F-8EB1-DA7F48514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C49B972-3E3D-4CC1-B834-FF30BF266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A3C21CC9-A512-4380-A099-AF8D792D5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06949" y="5729028"/>
            <a:ext cx="1054465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B6773D6-764F-4C00-BDB8-9761B8DCF46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1DF7779-B189-4FED-96A5-C8852D1F907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C51E684-AEB1-4277-BF9F-10CAE54303FD}"/>
                </a:ext>
              </a:extLst>
            </p:cNvPr>
            <p:cNvSpPr/>
            <p:nvPr/>
          </p:nvSpPr>
          <p:spPr>
            <a:xfrm>
              <a:off x="1004127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583D091-9DC7-491F-B66C-9B0F1DC764FB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AFED6B7-EDAF-4E47-8659-164C8192BE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2537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B339F109-5532-4E78-8957-EB2AAAD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F9A59D-418A-4B1E-B724-5ADD4336F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" name="Oval 19">
            <a:extLst>
              <a:ext uri="{FF2B5EF4-FFF2-40B4-BE49-F238E27FC236}">
                <a16:creationId xmlns:a16="http://schemas.microsoft.com/office/drawing/2014/main" id="{2667FDEA-E217-4374-BFBC-FB41B2C3A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95C1B9A-716B-4783-B119-E6A639110F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5517" y="2193085"/>
            <a:ext cx="3624471" cy="2577893"/>
          </a:xfrm>
        </p:spPr>
        <p:txBody>
          <a:bodyPr/>
          <a:lstStyle>
            <a:lvl1pPr algn="ctr"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FCFDA35-1DC9-408E-A01B-01C76090E7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45517" y="4863054"/>
            <a:ext cx="3624471" cy="811604"/>
          </a:xfrm>
        </p:spPr>
        <p:txBody>
          <a:bodyPr/>
          <a:lstStyle>
            <a:lvl1pPr marL="0" algn="ctr">
              <a:buNone/>
              <a:defRPr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3" name="Graphic 212">
            <a:extLst>
              <a:ext uri="{FF2B5EF4-FFF2-40B4-BE49-F238E27FC236}">
                <a16:creationId xmlns:a16="http://schemas.microsoft.com/office/drawing/2014/main" id="{B25ABCF7-C1CE-49AC-B9BB-B0CC0545E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4" name="Graphic 212">
            <a:extLst>
              <a:ext uri="{FF2B5EF4-FFF2-40B4-BE49-F238E27FC236}">
                <a16:creationId xmlns:a16="http://schemas.microsoft.com/office/drawing/2014/main" id="{90C75B78-0468-4902-B7BE-7274FCE08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F6701EE-4FAB-4701-8901-9B8A7D88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20F471D-1478-4017-A2E8-E49767311E1C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: Shape 26" descr="Tag=AccentColor&#10;Flavor=Light&#10;Target=Fill">
              <a:extLst>
                <a:ext uri="{FF2B5EF4-FFF2-40B4-BE49-F238E27FC236}">
                  <a16:creationId xmlns:a16="http://schemas.microsoft.com/office/drawing/2014/main" id="{1BAF8420-CA52-41DD-81ED-C730C36AA49E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B57E20-C5E1-4C45-8681-D71FCB216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F96E9C4-A1C2-4F1D-B02F-17A662163E7E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: Shape 29" descr="Tag=AccentColor&#10;Flavor=Light&#10;Target=Fill">
              <a:extLst>
                <a:ext uri="{FF2B5EF4-FFF2-40B4-BE49-F238E27FC236}">
                  <a16:creationId xmlns:a16="http://schemas.microsoft.com/office/drawing/2014/main" id="{70561670-B491-4F4D-9610-C73171119343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1" name="Graphic 185">
            <a:extLst>
              <a:ext uri="{FF2B5EF4-FFF2-40B4-BE49-F238E27FC236}">
                <a16:creationId xmlns:a16="http://schemas.microsoft.com/office/drawing/2014/main" id="{4F846A43-6834-4F6F-8E46-63FA7C2C9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488307" y="500218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F9C999-04A1-4D43-BDB8-92544F80472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5869A1B-DD16-4776-B13D-E42451D72132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242098B-0D08-4893-947C-64E636987EC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D12C60D-1CAC-4F0D-A71E-0C969C7E98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94EDD4C-1AF7-48F1-BF2E-6FBCA88C29ED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E44DB9D-C837-43AB-B2E6-ED5D27833DFC}"/>
              </a:ext>
            </a:extLst>
          </p:cNvPr>
          <p:cNvGrpSpPr/>
          <p:nvPr/>
        </p:nvGrpSpPr>
        <p:grpSpPr>
          <a:xfrm>
            <a:off x="1185735" y="4917084"/>
            <a:ext cx="319941" cy="319941"/>
            <a:chOff x="1185735" y="4917084"/>
            <a:chExt cx="319941" cy="319941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A2DA534-CC7F-4C25-939F-0385A4DE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85FEC6A-306B-41E7-A9C7-44594DA87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C0034F93-BE52-480B-AB81-0F085EAB053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36411" y="254456"/>
            <a:ext cx="4203526" cy="4203526"/>
          </a:xfrm>
          <a:custGeom>
            <a:avLst/>
            <a:gdLst>
              <a:gd name="connsiteX0" fmla="*/ 2101763 w 4203526"/>
              <a:gd name="connsiteY0" fmla="*/ 0 h 4203526"/>
              <a:gd name="connsiteX1" fmla="*/ 4203526 w 4203526"/>
              <a:gd name="connsiteY1" fmla="*/ 2101763 h 4203526"/>
              <a:gd name="connsiteX2" fmla="*/ 2101763 w 4203526"/>
              <a:gd name="connsiteY2" fmla="*/ 4203526 h 4203526"/>
              <a:gd name="connsiteX3" fmla="*/ 0 w 4203526"/>
              <a:gd name="connsiteY3" fmla="*/ 2101763 h 4203526"/>
              <a:gd name="connsiteX4" fmla="*/ 2101763 w 4203526"/>
              <a:gd name="connsiteY4" fmla="*/ 0 h 420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3526" h="4203526">
                <a:moveTo>
                  <a:pt x="2101763" y="0"/>
                </a:moveTo>
                <a:cubicBezTo>
                  <a:pt x="3262535" y="0"/>
                  <a:pt x="4203526" y="940991"/>
                  <a:pt x="4203526" y="2101763"/>
                </a:cubicBezTo>
                <a:cubicBezTo>
                  <a:pt x="4203526" y="3262535"/>
                  <a:pt x="3262535" y="4203526"/>
                  <a:pt x="2101763" y="4203526"/>
                </a:cubicBezTo>
                <a:cubicBezTo>
                  <a:pt x="940992" y="4203526"/>
                  <a:pt x="0" y="3262535"/>
                  <a:pt x="0" y="2101763"/>
                </a:cubicBezTo>
                <a:cubicBezTo>
                  <a:pt x="0" y="940991"/>
                  <a:pt x="940992" y="0"/>
                  <a:pt x="210176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83036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A34A62B1-CAE6-42D4-A6BE-3615F30C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206EA771-F61C-45A0-8EF8-13E5A2388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8728E80-08AB-4877-9077-7BA7D8F3686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B96628-2FF8-4129-B665-45B8F45AC4CC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CD08F08-7E97-4B57-B5E5-A5A3E675D567}"/>
              </a:ext>
            </a:extLst>
          </p:cNvPr>
          <p:cNvGrpSpPr/>
          <p:nvPr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24" name="Graphic 212">
              <a:extLst>
                <a:ext uri="{FF2B5EF4-FFF2-40B4-BE49-F238E27FC236}">
                  <a16:creationId xmlns:a16="http://schemas.microsoft.com/office/drawing/2014/main" id="{1055FF28-FC47-4F04-924F-CED73357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5" name="Graphic 212">
              <a:extLst>
                <a:ext uri="{FF2B5EF4-FFF2-40B4-BE49-F238E27FC236}">
                  <a16:creationId xmlns:a16="http://schemas.microsoft.com/office/drawing/2014/main" id="{5DF23120-2D0B-4C59-B5DB-000A7F7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6" name="Date Placeholder 10">
            <a:extLst>
              <a:ext uri="{FF2B5EF4-FFF2-40B4-BE49-F238E27FC236}">
                <a16:creationId xmlns:a16="http://schemas.microsoft.com/office/drawing/2014/main" id="{259F46E4-2349-4648-9F2A-4AAAF90E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A1CF9E6-6DD3-41A8-A2CD-60FC0607849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27" name="Footer Placeholder 11">
            <a:extLst>
              <a:ext uri="{FF2B5EF4-FFF2-40B4-BE49-F238E27FC236}">
                <a16:creationId xmlns:a16="http://schemas.microsoft.com/office/drawing/2014/main" id="{94E035A8-7A24-4D10-BA2D-2C532F64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8" name="Slide Number Placeholder 12">
            <a:extLst>
              <a:ext uri="{FF2B5EF4-FFF2-40B4-BE49-F238E27FC236}">
                <a16:creationId xmlns:a16="http://schemas.microsoft.com/office/drawing/2014/main" id="{6C9E9F7A-E573-4282-AF34-299574A0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6F09C33-D615-402C-90D7-5E349DC91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3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4CB8CCA-DED1-4DE3-8F45-36B88DD8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5" name="Graphic 190">
            <a:extLst>
              <a:ext uri="{FF2B5EF4-FFF2-40B4-BE49-F238E27FC236}">
                <a16:creationId xmlns:a16="http://schemas.microsoft.com/office/drawing/2014/main" id="{FA1A3B78-4096-4AA2-8788-BDE7FDE0A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89B616-117C-44BC-9166-267CB523C065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3499B12-84EC-4CE5-B0F9-682651A34666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4184C6-AF68-4E37-913D-0F6FCC56F490}"/>
              </a:ext>
            </a:extLst>
          </p:cNvPr>
          <p:cNvGrpSpPr/>
          <p:nvPr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19" name="Graphic 212">
              <a:extLst>
                <a:ext uri="{FF2B5EF4-FFF2-40B4-BE49-F238E27FC236}">
                  <a16:creationId xmlns:a16="http://schemas.microsoft.com/office/drawing/2014/main" id="{B98D88F3-9A0C-497C-A9DC-0567F72E5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0" name="Graphic 212">
              <a:extLst>
                <a:ext uri="{FF2B5EF4-FFF2-40B4-BE49-F238E27FC236}">
                  <a16:creationId xmlns:a16="http://schemas.microsoft.com/office/drawing/2014/main" id="{109A387A-F471-4821-B626-B6D3DA5B3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1" name="Date Placeholder 10">
            <a:extLst>
              <a:ext uri="{FF2B5EF4-FFF2-40B4-BE49-F238E27FC236}">
                <a16:creationId xmlns:a16="http://schemas.microsoft.com/office/drawing/2014/main" id="{D697EDD4-9B36-4B91-B543-B95495C2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A1CF9E6-6DD3-41A8-A2CD-60FC0607849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22" name="Footer Placeholder 11">
            <a:extLst>
              <a:ext uri="{FF2B5EF4-FFF2-40B4-BE49-F238E27FC236}">
                <a16:creationId xmlns:a16="http://schemas.microsoft.com/office/drawing/2014/main" id="{5E11CADB-1F10-4CCF-89E6-AC5ED8E7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Slide Number Placeholder 12">
            <a:extLst>
              <a:ext uri="{FF2B5EF4-FFF2-40B4-BE49-F238E27FC236}">
                <a16:creationId xmlns:a16="http://schemas.microsoft.com/office/drawing/2014/main" id="{46B9E851-BF44-48B2-8234-99BA0A2F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6F09C33-D615-402C-90D7-5E349DC91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9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132AFB4-A853-454F-AB81-EE2659F67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7A51216-87BD-42FE-8101-AA68A199CB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6055" y="633045"/>
            <a:ext cx="5177077" cy="3863063"/>
          </a:xfrm>
        </p:spPr>
        <p:txBody>
          <a:bodyPr anchor="ctr"/>
          <a:lstStyle>
            <a:lvl1pPr algn="ctr">
              <a:lnSpc>
                <a:spcPct val="100000"/>
              </a:lnSpc>
              <a:defRPr b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4838ED8-47A6-444E-9A70-62C3DDD89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ED28DBA-363E-4EDE-9CA4-0A3D2EABA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F1A1C4A-5092-4804-8704-EA278503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11BD1D4-C220-4A08-A113-47C384B7F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494DD11-C4F7-488D-9B64-0D5850F97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45496C8D-0494-44FB-9F43-B3CB6B3BFD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75828" y="4669152"/>
            <a:ext cx="5177572" cy="887031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Date Placeholder 178">
            <a:extLst>
              <a:ext uri="{FF2B5EF4-FFF2-40B4-BE49-F238E27FC236}">
                <a16:creationId xmlns:a16="http://schemas.microsoft.com/office/drawing/2014/main" id="{64E5B367-78E8-464F-A44D-8C70877F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A1CF9E6-6DD3-41A8-A2CD-60FC0607849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24" name="Footer Placeholder 179">
            <a:extLst>
              <a:ext uri="{FF2B5EF4-FFF2-40B4-BE49-F238E27FC236}">
                <a16:creationId xmlns:a16="http://schemas.microsoft.com/office/drawing/2014/main" id="{D4AC7E0C-0B9F-4398-B582-7326AA25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25" name="Graphic 185">
            <a:extLst>
              <a:ext uri="{FF2B5EF4-FFF2-40B4-BE49-F238E27FC236}">
                <a16:creationId xmlns:a16="http://schemas.microsoft.com/office/drawing/2014/main" id="{F902CF95-4802-4803-B88F-358BAD556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28621" y="569552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CB7288-B078-4989-97BA-5684B8A1B71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1158005-0976-48BA-95EB-78DDDA7A447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AE34BF9-E3E8-41D7-B49D-1BF7490282D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B1BE576-62F7-4F63-A00C-769E67CB8C2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674FB0B-E21D-4719-AC24-605173B3A42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" name="Slide Number Placeholder 180">
            <a:extLst>
              <a:ext uri="{FF2B5EF4-FFF2-40B4-BE49-F238E27FC236}">
                <a16:creationId xmlns:a16="http://schemas.microsoft.com/office/drawing/2014/main" id="{EEC40372-7268-4D4B-9ABF-A1E03F05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6F09C33-D615-402C-90D7-5E349DC91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0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CBFCC1FB-30E6-4ECF-8BAF-929D22A14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6" y="174173"/>
            <a:ext cx="4198182" cy="1158857"/>
          </a:xfrm>
        </p:spPr>
        <p:txBody>
          <a:bodyPr anchor="b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8" name="Graphic 190">
            <a:extLst>
              <a:ext uri="{FF2B5EF4-FFF2-40B4-BE49-F238E27FC236}">
                <a16:creationId xmlns:a16="http://schemas.microsoft.com/office/drawing/2014/main" id="{4E21F050-FD36-4FCB-BAD4-7FEBD098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F19577D-D1B8-4BE5-9A01-6A857761B1DC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58370E7-080A-48D7-9A26-665FDD5B58FB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2F8F0FAC-16EB-487B-B327-26DF1260B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1E7A3F8-D1CB-4353-BBEF-2597AF4F058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4DDCEAE-BCB2-4B2D-BAB3-4FD5DD7C28AB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6CD4162-BF6C-4D85-A166-12798D8C8DDB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9C0A376-6D47-4C20-9EEB-049A8694472E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9CFA1FB-BD4A-4307-BFCD-AB9E118C3AB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6D481F5-D72A-4FDA-AFB8-D278AEDB37A0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5C94576-1155-4639-805F-75E2196E19B9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F8E497C-8A0D-4EED-873F-CA66DB950CDF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0990B80-D511-4B73-BC44-14217A17B033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D7513D5-9349-45EA-BAE9-5B36B43B2853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12098BB-13C9-4C8B-883F-B378B155D904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78B9DD9-1280-4FC0-B14F-4A40DC3BCCE9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4626B81-518E-408D-9D85-368DEE8E330A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937BED2-B271-4124-905D-C024405FD9BA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B9B2DD-8108-4830-AA14-DDCDB306C439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ECF9B54-B828-4268-90AC-EA0D0E3B76B3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D744985-041E-42C0-87A9-F99D7D9DBF23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51D469F-061B-4CFF-B628-0697B945FC49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4C1F283-0289-4E7D-A5DE-3B9997782DF3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24A56B5-AC95-42FF-8636-D2D287380950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DD6578D-E372-4D44-ABDA-D86EBE4F2F2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CDDE1CB-2352-4AA3-82C7-39C63E6A6FD3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70476DD-D268-4D0B-B358-F8143C45467A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A947896-0B1B-4F41-9CC3-EA98EC14BA7A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BA34B1E-6019-4E30-B2DC-8B7942EEC3C6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D47D0D4-51A5-4673-9205-FEBDF5DDAFAD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1CAE3E1-654D-4A11-951F-052FB8194211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A27E0E3-1A22-45B1-9DDE-E2CAE27AF936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EF9DA56-0F9C-446A-ACA6-B1737FC9FDB5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64518F8-39BB-4E12-AB05-C6EAA974B2F9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91D8244-0937-40AA-8C5C-6E431F826DC8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6D25D45-2EB7-433B-8E75-95F212C966B2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E7CA683-04D0-4F85-BC78-4C8A5055ACC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0754365-95E6-4F04-A213-FCEFD3BA8037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F67D44C-47C6-4A2B-8984-20503F97DC05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341F7B4-1174-469D-BCDA-5059727B8E4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9E92A5F-0E83-4A0D-AF47-8BC096F88020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5B89C4B-B183-4853-9EC7-01EB2093945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C044DD7-B809-4A86-BF1A-ECB12087B95D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147364A-A9AF-4F8B-997D-C09B78D2E3E7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D8316F0-6512-477F-9366-0797D21E838E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2CF6E8F-B285-4A7C-BD52-DA3A10BD4E98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1466E85-A5E1-454D-9A5B-8443E33BF81C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42F8EA6-EE8F-4129-BDF1-FF8978430896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243B87E-1C5A-475B-8352-CCCB06EAECCB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6567A69-08E9-4EE6-8BD8-7EFC485B25F3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3D22214-0AB8-459E-9FFF-FDF39DA37B64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9B1C3D2-8244-4B0B-8260-C509EBE92E4F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484E9C4-9B0A-49A0-9A21-FD037D0FE113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3402D1-D7F0-4269-BC63-2521845629BA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9F3A4A4-B876-4DF3-BEC1-91C7062A1875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4BC0BF-1875-45CE-89E3-3AEDC7D78BF7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542A343-86EE-4144-B909-99A78B1140C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5E204E5-57A0-4514-8620-52EE873BC6AC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E0A57EB-6E61-455E-B07E-43AE25F6B967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6E62C4B-454F-41D1-A119-B223EC24FF6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85AFBDB-EDE6-4D04-8875-6F2CB7948278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3E605BC-E461-40E8-91B0-DB43DC9BD553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72569E4-8B56-425B-A311-C1E54823819A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B2AFC2C-7745-4EE1-83E0-C44C494535A1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5C05409-FF0B-4BB2-BBB2-BB2C3F8402E4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0D2D2A5-B7ED-44E2-BC12-1B628939788D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A3943B2-4330-4895-AB44-5DCAA56630AB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AA715B8-9BFA-4E21-BFCD-2B9CFB9E1CBE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F82C7CD-72B6-40C6-ABD2-030972825095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DE830FA-C2B2-438E-9E2C-16F0546F827A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7B4495D-98E3-4444-820F-685D7FADFFCD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37932CF-B894-4D3D-902F-59B0DE0C4AEA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263B39C-CD1F-4B92-8D0A-7CFE1EB76512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35F13B3-0BFC-42B3-A739-BFEC4F172016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562E058-2175-4BB4-858B-B4B4BCA09AA6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9005A34-BF82-4946-B4F4-C05C74CEC595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2943975-8D24-4245-986C-F7544F96EE9F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D160E97-2538-4F9A-9A04-D80099CD0D08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28E81B2-3727-4318-B065-7C326CE24347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72C6736-B0B2-45FD-94D9-BC1205C26987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D309021-F38D-4F07-90C3-6828466D8E43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C79B62B-57EE-43A6-8167-C32E2CFC1B2F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01B6168-DC8D-42E2-B950-3206268AE9EB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2291F8A-0E5C-49EF-A4D0-D3CCA5F988F7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A34783A-60A5-491E-88CC-037A71C1C4B7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324A249-EE3A-4C14-9F36-DF99404108DE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1AC2D89-DC7F-4676-A64E-CE5F9B73431A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855DFA7-87AF-4BA7-8571-887A5A2601E7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FA68945-6CA3-4F21-B60B-6F08FA57313A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A1FF601-A92A-4884-B8FB-36EC9A6C2355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161B31D-6339-48C2-8BB5-0A02614D97FE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30F1C8F-CCC0-43A5-A654-66778D006D92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213E7A9-4315-4E24-80CF-AD2D289C49C1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58A02CA-1FAB-4F73-8E12-6E63A7978231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30E086B-1C95-4F7E-A569-B521900E63B6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3020927-7205-4D7F-89FE-EFA51288EDAF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48E9CA4-9BE8-418B-BFE6-E5F2EAB6FACA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505AB41-EB94-44A5-89E1-495250AF084E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3C6E035-4B15-4ACC-9B29-5FC6FE049159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151F323-6CFB-4FC7-8F2F-F2E4A2A817F8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C888454-C54A-436A-B328-9E4E7AB6AAC0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D3963A8-98BE-4876-8924-058EF1395D7E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2A409FA-C854-4E3D-92E3-BE8E5F39118E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95B5640-C6A1-4E0D-BA00-8F931101BDAA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9C2ED3D-1292-41D7-9CD0-964560392DAE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18071BA-87CD-4D94-843B-7DE0AF0D869F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0BBF34C-EACE-404F-996A-644E474E4E28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0130554-9993-4F57-8B60-0C349462F20D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DFA6148-338D-4709-AC75-3333809C1742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5511CAC-912A-46D0-A3B0-76D9E14A1FFD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B9C9D10-C891-463D-BE7B-17E70A74754F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D1D470E-ADA7-44E9-84E9-CD49A861A0A9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50E1B96-7237-46A3-8357-361A4A24BB30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9E61E0B-154A-44B6-B291-9D6FF3C68AAB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DCCBD34-0B4E-4AB8-B5BB-033C5F5A29E5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D59E534-33C6-4F71-AC4A-03D6AA020E27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33EA93-D53B-4F63-8D76-8D8603370372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A09F9D30-E5AE-467D-B6B6-5CBD1F4E6C78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E4B2CD5-ABDF-4B08-936A-C5F1F5520D1C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8344218-81B6-4517-9805-E71499F69C1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8A57C29-E01A-449E-8839-863CE9787E3F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5ABDD7C-8063-442E-BEFF-77896998F728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CE949D9-630A-42F2-8117-AA55AD889901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59C2343-FEC6-45CA-8060-17D719373584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8D68BC2-3FE7-45BD-9735-43C2C896911F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E4940E0-90FE-4099-8E84-9F952C2DA7E5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9DB3D06-EE67-43DF-93EB-5EAC7CD2F73A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2380E59-DCBF-421C-A85E-0DBB508357C3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B3F73A-2F03-4E24-9BC8-B4B4D2535EFD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E13A333-B160-42F4-A817-A75BC8985E8F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EDE7E0E-4B11-42DE-AD10-A87B92164A4E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DFD5AF3-7117-44FC-A55E-04425F6370E3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0CFB23-CD7D-46AB-9CE1-17D9E44AC6C7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58A095D-C173-427F-BADB-F28F876C12E0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78F6DB6-9140-4722-BB77-FB3331C5C1F5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9C1920F-28ED-4100-8F6A-EDA73905695A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423F790-9DD9-4BA3-9ED9-26ADEA2363A0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610078A7-5F98-4494-9E17-6272ED46698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8EFDDCCB-36D0-4E8F-B0FA-A0D0752ED4C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B13F448-D641-4211-A40A-8C5521F94691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7092267-8FC5-40B1-A741-AD85B40D189C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AB8E92E-4F3D-4B75-9E18-B94EA61BE99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AA1BA77-D7CE-450C-BB2F-492A8A447ADE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3703D44-20A7-43F8-95C4-F4B83B4DAA4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5AD7905-66A9-4FD0-93F0-C99CEBF84AAA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7C71902-ACD3-4225-8597-727626DC1C4F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2B6B2CC-AFFB-479D-9305-171C3C2C8A8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3942B37-57C7-4154-B6BE-5AB743E1BABE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DE87C79-F470-4FF4-A4F6-6F244F9DE302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3BA0F35-5498-4789-8908-D868FFE711B9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984F5A6-C73B-4643-A879-E326C7B0351D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35485FE-2BD5-455D-A7C9-9F9987C5498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BAFCA128-8161-423D-93F9-A470933A1FFC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49F8898-E646-4462-9E2E-BC5E10A00DA3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C2FCC72-AEC8-4E95-A821-C66F0DEB219D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9A9C773-8ED1-4038-AD95-55CB466C9A5E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74C74C0-AC53-4090-A11D-D6C4AAF6427A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401DA41C-D6C4-44A1-9F04-E1F1179C3167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AA97346-990F-4AD1-9436-D315D9EFB04F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429BF0F-91DB-49F1-AC40-0DBD95702E0D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4824481-3370-4F9F-8E9F-DBC68A4328A3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77EB65E-D567-4897-9377-B3029ABB6BB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F16DC2F-A9D5-4A41-A1C0-10C3FA9F0063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E17102A-5CA6-4EBD-B30A-5D47EA0E33C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C38DF57-4354-45F9-9119-DFAE2216DD17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7D89104B-A74E-4686-85FA-7ADBB69C4260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B6F9BB9-C471-41A6-9CB0-885AFD62F201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C6F39A5E-4043-48BD-94B1-A008E3D11708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652678D7-1B2F-423A-AD5D-854262716D61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7DA06287-9690-4A9A-8FCF-5CCE89B0175C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1DA2301-CA50-4AB2-BDFE-BB24FF59803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92C6814-C2FF-4C19-8402-675536DBDB98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DCE40D66-D698-433D-B594-32C1FEEEE9BF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8" name="Date Placeholder 178">
            <a:extLst>
              <a:ext uri="{FF2B5EF4-FFF2-40B4-BE49-F238E27FC236}">
                <a16:creationId xmlns:a16="http://schemas.microsoft.com/office/drawing/2014/main" id="{0DB56EA4-BEF8-48F7-92C4-B35A1210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47472"/>
            <a:ext cx="2743200" cy="365125"/>
          </a:xfrm>
        </p:spPr>
        <p:txBody>
          <a:bodyPr/>
          <a:lstStyle/>
          <a:p>
            <a:fld id="{CA1CF9E6-6DD3-41A8-A2CD-60FC0607849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199" name="Footer Placeholder 179">
            <a:extLst>
              <a:ext uri="{FF2B5EF4-FFF2-40B4-BE49-F238E27FC236}">
                <a16:creationId xmlns:a16="http://schemas.microsoft.com/office/drawing/2014/main" id="{CE6814D3-C69A-4217-8332-F808E5C0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747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00" name="Slide Number Placeholder 180">
            <a:extLst>
              <a:ext uri="{FF2B5EF4-FFF2-40B4-BE49-F238E27FC236}">
                <a16:creationId xmlns:a16="http://schemas.microsoft.com/office/drawing/2014/main" id="{37DF26EE-B2F8-41EF-AC16-A1433FF5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7472"/>
            <a:ext cx="2743200" cy="365125"/>
          </a:xfrm>
        </p:spPr>
        <p:txBody>
          <a:bodyPr/>
          <a:lstStyle/>
          <a:p>
            <a:fld id="{A6F09C33-D615-402C-90D7-5E349DC91F31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BC2040-F088-49FE-BD3B-E4C1B472B4DF}"/>
              </a:ext>
            </a:extLst>
          </p:cNvPr>
          <p:cNvGrpSpPr/>
          <p:nvPr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3" name="Graphic 212">
              <a:extLst>
                <a:ext uri="{FF2B5EF4-FFF2-40B4-BE49-F238E27FC236}">
                  <a16:creationId xmlns:a16="http://schemas.microsoft.com/office/drawing/2014/main" id="{4EEBAC00-ABF2-42F3-BE5C-89F299B69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4" name="Graphic 212">
              <a:extLst>
                <a:ext uri="{FF2B5EF4-FFF2-40B4-BE49-F238E27FC236}">
                  <a16:creationId xmlns:a16="http://schemas.microsoft.com/office/drawing/2014/main" id="{91BE3222-02F5-4B11-8ED2-D8D36449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60DC7638-85D7-4D86-8E63-709D65E2A35E}"/>
              </a:ext>
            </a:extLst>
          </p:cNvPr>
          <p:cNvGrpSpPr/>
          <p:nvPr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F0465AAD-8CC1-4FEF-8CC4-EC2E94200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6D829312-0A2A-4244-A956-C59E44673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7" name="Picture Placeholder 11">
            <a:extLst>
              <a:ext uri="{FF2B5EF4-FFF2-40B4-BE49-F238E27FC236}">
                <a16:creationId xmlns:a16="http://schemas.microsoft.com/office/drawing/2014/main" id="{F1071936-6A39-404B-B5EC-8FECA37E140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5213" y="2219353"/>
            <a:ext cx="2286000" cy="228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1" name="Picture Placeholder 11">
            <a:extLst>
              <a:ext uri="{FF2B5EF4-FFF2-40B4-BE49-F238E27FC236}">
                <a16:creationId xmlns:a16="http://schemas.microsoft.com/office/drawing/2014/main" id="{65E6D613-79CD-48DA-A78B-2844FACE6C8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51776" y="2219353"/>
            <a:ext cx="2286000" cy="228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2" name="Picture Placeholder 11">
            <a:extLst>
              <a:ext uri="{FF2B5EF4-FFF2-40B4-BE49-F238E27FC236}">
                <a16:creationId xmlns:a16="http://schemas.microsoft.com/office/drawing/2014/main" id="{0AB7DD77-A094-4B63-9717-4D9048C8F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58339" y="2219353"/>
            <a:ext cx="2286000" cy="228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6" name="Picture Placeholder 11">
            <a:extLst>
              <a:ext uri="{FF2B5EF4-FFF2-40B4-BE49-F238E27FC236}">
                <a16:creationId xmlns:a16="http://schemas.microsoft.com/office/drawing/2014/main" id="{D512AEF9-E4D4-4E44-93C9-BBB675AD6BA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64901" y="2219353"/>
            <a:ext cx="2286000" cy="228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7" name="Text Placeholder 20">
            <a:extLst>
              <a:ext uri="{FF2B5EF4-FFF2-40B4-BE49-F238E27FC236}">
                <a16:creationId xmlns:a16="http://schemas.microsoft.com/office/drawing/2014/main" id="{87A50965-D6D5-4C85-8DFC-0E5BC15236C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665296"/>
            <a:ext cx="2286000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0" kern="1200" dirty="0" smtClean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8" name="Text Placeholder 22">
            <a:extLst>
              <a:ext uri="{FF2B5EF4-FFF2-40B4-BE49-F238E27FC236}">
                <a16:creationId xmlns:a16="http://schemas.microsoft.com/office/drawing/2014/main" id="{5EB76731-98A8-4857-9098-237F6B83F43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2000" y="5049738"/>
            <a:ext cx="2286000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9" name="Text Placeholder 20">
            <a:extLst>
              <a:ext uri="{FF2B5EF4-FFF2-40B4-BE49-F238E27FC236}">
                <a16:creationId xmlns:a16="http://schemas.microsoft.com/office/drawing/2014/main" id="{3735B97D-43CA-4C18-B500-DD0C08A8144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62967" y="466529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en-US" dirty="0"/>
              <a:t>Name</a:t>
            </a:r>
          </a:p>
        </p:txBody>
      </p:sp>
      <p:sp>
        <p:nvSpPr>
          <p:cNvPr id="210" name="Text Placeholder 22">
            <a:extLst>
              <a:ext uri="{FF2B5EF4-FFF2-40B4-BE49-F238E27FC236}">
                <a16:creationId xmlns:a16="http://schemas.microsoft.com/office/drawing/2014/main" id="{122DEA4A-1767-466F-AA95-6973A781C2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62967" y="5049738"/>
            <a:ext cx="2286000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1" name="Text Placeholder 20">
            <a:extLst>
              <a:ext uri="{FF2B5EF4-FFF2-40B4-BE49-F238E27FC236}">
                <a16:creationId xmlns:a16="http://schemas.microsoft.com/office/drawing/2014/main" id="{86017C97-AFB4-44AA-A439-C68609610E5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3934" y="466529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en-US" dirty="0"/>
              <a:t>Name</a:t>
            </a:r>
          </a:p>
        </p:txBody>
      </p:sp>
      <p:sp>
        <p:nvSpPr>
          <p:cNvPr id="212" name="Text Placeholder 22">
            <a:extLst>
              <a:ext uri="{FF2B5EF4-FFF2-40B4-BE49-F238E27FC236}">
                <a16:creationId xmlns:a16="http://schemas.microsoft.com/office/drawing/2014/main" id="{4B0F2A42-984B-4954-93AB-562CFC5530A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63934" y="5049738"/>
            <a:ext cx="2286000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3" name="Text Placeholder 20">
            <a:extLst>
              <a:ext uri="{FF2B5EF4-FFF2-40B4-BE49-F238E27FC236}">
                <a16:creationId xmlns:a16="http://schemas.microsoft.com/office/drawing/2014/main" id="{69EF6D11-7269-44E1-8E49-E99D4B1BFB6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4901" y="466529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en-US" dirty="0"/>
              <a:t>Name</a:t>
            </a:r>
          </a:p>
        </p:txBody>
      </p:sp>
      <p:sp>
        <p:nvSpPr>
          <p:cNvPr id="214" name="Text Placeholder 22">
            <a:extLst>
              <a:ext uri="{FF2B5EF4-FFF2-40B4-BE49-F238E27FC236}">
                <a16:creationId xmlns:a16="http://schemas.microsoft.com/office/drawing/2014/main" id="{A9F605D5-51E7-44EE-825A-7BDC49BE7E7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64901" y="5049738"/>
            <a:ext cx="2286000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568769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EE6F8E7F-679D-42F0-88D7-BA75AB73A7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6" y="174173"/>
            <a:ext cx="4198182" cy="1158857"/>
          </a:xfrm>
        </p:spPr>
        <p:txBody>
          <a:bodyPr anchor="b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1" name="Date Placeholder 10">
            <a:extLst>
              <a:ext uri="{FF2B5EF4-FFF2-40B4-BE49-F238E27FC236}">
                <a16:creationId xmlns:a16="http://schemas.microsoft.com/office/drawing/2014/main" id="{F9CD22CB-9DB7-4D08-90A2-83321438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A1CF9E6-6DD3-41A8-A2CD-60FC0607849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2" name="Footer Placeholder 11">
            <a:extLst>
              <a:ext uri="{FF2B5EF4-FFF2-40B4-BE49-F238E27FC236}">
                <a16:creationId xmlns:a16="http://schemas.microsoft.com/office/drawing/2014/main" id="{E73B6A3D-ED70-47FE-B03E-3D568C1A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3" name="Slide Number Placeholder 12">
            <a:extLst>
              <a:ext uri="{FF2B5EF4-FFF2-40B4-BE49-F238E27FC236}">
                <a16:creationId xmlns:a16="http://schemas.microsoft.com/office/drawing/2014/main" id="{1AE4879C-133B-465E-81C4-7AF394EA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6F09C33-D615-402C-90D7-5E349DC91F31}" type="slidenum">
              <a:rPr lang="en-US" smtClean="0"/>
              <a:t>‹#›</a:t>
            </a:fld>
            <a:endParaRPr lang="en-US"/>
          </a:p>
        </p:txBody>
      </p:sp>
      <p:grpSp>
        <p:nvGrpSpPr>
          <p:cNvPr id="48" name="Graphic 190">
            <a:extLst>
              <a:ext uri="{FF2B5EF4-FFF2-40B4-BE49-F238E27FC236}">
                <a16:creationId xmlns:a16="http://schemas.microsoft.com/office/drawing/2014/main" id="{F71248FC-CE92-435C-87F1-74B88F237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C98EBE9-5DF5-4117-BA8E-B1A9640F2A3F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EEC69FB-23D9-4DB3-93B4-D8A4DAC52589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1" name="Graphic 4">
            <a:extLst>
              <a:ext uri="{FF2B5EF4-FFF2-40B4-BE49-F238E27FC236}">
                <a16:creationId xmlns:a16="http://schemas.microsoft.com/office/drawing/2014/main" id="{A2ACF54E-CF09-4ADF-AF42-8940A36E1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FAA0A99-7C77-42CE-9E71-1DCD63BF4E6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31DB661-8F52-4D08-B3A4-0CA0FB8B80EA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5931018-70AF-4320-9F7B-CF7CA242091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586B07-F10A-4BBA-B002-6A9A89D3CF29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9EA06D0-1B1A-4D0F-B3C1-DC74AECBE31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91F3F0B-FC7C-403F-B034-0372ED170FE7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E1D61F7-4B69-498F-80B9-3108F4873D75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3561D3B-1436-4683-9CDF-E904A91D1F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BC0132A-DC93-4CFA-BFAD-5C13FFFE9F4E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33BECCB-954A-4356-8DB8-109763ACF1F6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722F0F9-FC02-4F7C-B1AE-90AB1ABC380D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91D23B9-698D-4047-94A4-469F74601153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B990AFF-79EB-44A5-8E6F-68D78CA5A103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BC8CE23-ABF0-44A4-B651-F340EA038ECB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618B38E-8D0A-4E3D-AB2D-DCD61B3DE6A7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99691C7-B4EE-459B-B118-DB37E0D34AEE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D63978D-58CC-49E7-9755-108437FACBC2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8C2E87B-EB6B-4AEE-9462-E8883AF56940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54162CF-DBDC-4702-8BB3-28E251AFACDB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B442FDE-6724-4D51-9280-2C53DCE6CBF1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638975F-285B-44C6-B22C-F9D4825A3183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1B0C926-95B7-455C-893D-0F26D8D928FB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71D4797-4330-475F-8270-78233B3527B0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07B8B82-0B72-4ED8-9B81-34F4FFE36D0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5D9EAF9-CAEF-4FF0-9058-814B8ACBF733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D306CA-AE96-4770-AAC2-329436299FD5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862B6D5-3EEE-436C-BBBC-F1659763ED9B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62E78C8-8408-4F72-8CE4-33F4074906BC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5DA04B1-3A54-49FF-9074-CB0BF5193DE0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588DD8D-4661-4483-82D6-07A669902745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427B20B-173D-4E73-BA16-6B70B039591A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4AB2BC-0366-48DE-A7BC-31B0C7FDF81C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CDC0462-EDF1-4DC6-B022-B9D6A4883C97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CB57D5F-1A85-4067-A884-5FF7697972BF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996A340-2E9C-4C3B-AB03-1CD09E34956E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7BFB716-CE13-4D34-BF72-03D902C777E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174C1C5-4C0C-4661-BCCF-41A5ACFE21C7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5A6027B-DD9D-4CE2-BD61-5C04290BCF4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8877B-8D92-4FC4-8A65-38968B9E324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3525F5F-F114-43F3-A9F7-261A28B24DF9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339711F-C386-4DCE-9FBF-EE6BC2C1FE35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B4BAE73-7982-46FB-A57B-811E3B8F79E4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4175C9A-42C7-461B-A3DC-84B7A21771C1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2F385D0-D050-42A4-898F-83C653F24C4F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FD7E539-37B2-48C9-B730-CDB7A4FCADCD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26C0AC-F299-48BD-AED7-26C5A1998D41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5E478F3-0C5B-477C-819A-BF4A72B4CC5D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DE8A1B0-551E-4693-928C-BBFDAC2DE894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565C552-100C-4C0F-9727-52B462CB5777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65AF3C8-A7D3-4F7E-8297-70B16E682C87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89C4C3A-B0E7-45DB-9736-2820F1E48582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DF9AE49-EBF5-4E8B-811B-A95469060E7B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A6E6901-66E0-4614-A82A-4C8B199F313E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AF4D28A-9C05-4C54-8EC3-A4AF071575B8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13432FE-A2F7-40F1-A071-5299288F21B5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70FB6A9-6497-4E63-9C82-7B0BAEB5022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1159FE3-5513-4772-A657-6925C879024E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48E9D8E-3725-4460-951D-FD784F1A5725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9A1AA77-CF8C-4018-A5A1-E7AA82889B35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B44DD95-1ACE-4B45-A9F7-5277F77037AA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8913144-E9E6-4FF3-9830-F8CC75BA0FD1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B38853C-E3C5-43FA-B193-280C55043055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38EA362-05F8-4A48-9412-7BBAC11BA14C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986071F-7E83-4C85-9A61-81C2026DAEDB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FDA9302-0D40-4468-A5DD-D042113E2366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D4012E0-8F7C-4DE5-80F7-EC9FE67F8A50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2D5F08D-D985-415A-AFD2-BF4B2E33AE44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3552DCF-A7DB-46EF-AB70-400B7601A95C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62A78F9-AE4E-43D9-8540-ACC05C3AFCE9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97F9892-F0B3-404B-BF30-774A0E7D064D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9711B14-C3D0-4038-9F77-4F2810AB7637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4BABD95-EAA5-40A2-9BE7-9220A137524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5DE9C0C-8FEB-47C6-8542-A4EE2AA550A4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E9D466-41E1-42ED-BA06-5819D8A65201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06234EB-F295-43D3-8303-50B8DF50BE70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65A7745-646B-4492-B740-D431772E0C73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C32B0E9-76CF-4864-AACB-A734AB760A68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D230E29-009F-49CA-BB92-73F86BD65B42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894DA4D-D2BF-472E-A609-7943EEA754A3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5980D6F-F1D0-4C25-BD24-95BAF8036A61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DE745B8-6FD8-4E30-B0D8-7912083CA4A1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7C8DB3C-E614-4BE6-87F5-CA32D2A55B75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8B52997-BEA9-4CB3-A854-B3D1838ABDEB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933A5D4-5140-4C75-AC1B-357A8E14ABE0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EB5D21A-EECD-4B3F-99C4-5135E8A84554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509CDAC-09A7-42A6-82B7-2F994603039F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DC9C344-3F87-4F2B-B2CE-477CCA2AF14C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083C972-4528-4FD9-9C2E-B24CB38AAD6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55C190-3D83-46E7-9393-6C1BA9856045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EAF47D9-E0F4-4FBF-9A49-B35DA68BC132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C8AA1DB-E111-4637-9F48-CDFCFAAFF2DE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44529F9-47A4-4695-B030-A673999D19D4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DDF4B72-D66C-4F6A-B4EC-0C4E1B5F8D84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5331D9-FE79-42B2-8EC6-DC0C634CEDAB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840DAEE-8157-464A-8948-78E3C30D0665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530B50C-AAB8-462D-B26D-B3391536F404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2300202-9247-4B3F-921C-53A1A1EE0A81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D84AB20-9D72-4966-B0AB-743C78D65A13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33F4E79-F105-44E6-929F-38221991F8A8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8615D19-16A8-473B-97FF-9CD54467E969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DA68BB2-B80D-4DC7-9E06-62B7C7CB341B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C7CE019-6A1D-4D07-9DD2-26DA83EAE648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BFF2711B-36A2-44D5-861A-325515F1B3A2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9F33789-5EC0-4861-B3A6-F1F3833566B6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765877-A648-49F6-A82F-C3B1CD6F945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EE0D3F8-1149-447E-A758-6FFB952C223C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C4C60FB1-2BFD-41F4-91B6-F30907BA513E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54E315F-BD6B-48F7-B642-0A0FA00A6F10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E87E3B1-F721-4C81-AB9C-ED095F39666D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FE2FEEA-33F7-4909-9F95-FC2DDDFDF104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6CDD8031-905C-4817-BAC6-1ABE1CC54A1E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5457991-3D14-4869-83CD-94BFC24D2205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0CA9119-3432-41C3-8E5C-03632F91F2DF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945319D-F9DA-40B8-BC36-E0945135A266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63375D8-F3F5-4DCF-8284-435210ED5725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C9D694E-32F3-4BB8-AC44-A4D1F0842245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1849A04-3813-404D-A26A-D71EA9E5C2B8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5F7225E6-9707-4DEA-AA2A-32BF4DC04596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AD33F38-9A81-4862-ABA6-D45EB1E0583A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C8C55B26-52B8-4804-97E8-1208419C51D2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2ED0D31-C12F-4094-8E98-B6600A35162E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BFD0D47-41D7-46C9-BFC2-18F9CD6D9D9D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B3F309EC-D80A-4EB6-B52F-8FB82DA7D6F3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C54A0CE-91C6-42D9-9FF5-41F199BB636F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ABACA6C-A5CB-4CF3-A4AE-EA706CF3BE88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2E78ADF2-5052-4A16-9639-10C563738913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D8F4523-43DA-44FA-9636-7AF8A2017629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11F429A-3257-492D-8A29-84A1D13A36A6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2ECE09F-60A8-4210-93A0-A106F86E72D5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2F6510AF-26CB-4C15-9721-25DAF4D11227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3733FA97-3A4B-4FEC-9E4D-17709501D2CF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157C8E6-B080-484E-BC21-50304625D3C4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489747D-9419-477E-9DDC-DB0013D6C38C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A6275509-2E49-4FF1-9F40-856F58B8252F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303736E0-472B-482C-928D-B5F49E4771B9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FBD502F-54A6-4808-BEAC-AC2D41D5643C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1ED3136-A06E-4DCC-88B2-3875E5743FFE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4DE0F6C0-6228-48B9-9CAD-C38CE231CEEA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5B7C3C42-11DB-4B15-B8CB-FE18C3105A2F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8886BDE-918B-4409-AAEF-72E92A4DC866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8C8E6BF-0F3A-4589-A8AF-B3714E74FDF4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DC44D30-863E-43FB-8742-44C1D9F3E531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D8DB85FA-14C6-4973-A4D7-44562B42CA44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3E7FE024-6E32-462A-871F-8F6B72188B3C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E69BFA7E-0AB9-498B-BA39-EF3C3C5BEB21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236D4A1-FC5C-4C5E-B889-9D912A0011BB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A5D4991-8CE2-4793-A6ED-3328CA691D90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1AC542D8-71BB-423D-AF81-5DE3851C896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3D45D6A6-37C0-42D7-8B67-0F131703EC77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699C817A-290E-4BD1-9FAE-7AA9BFE7C3DB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D8DD7577-F544-4731-AC1E-4C33460CE0C1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021297F1-D0B8-4026-8CC5-221E54FDD063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4A984F3-E660-429F-AED9-04786475F634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DB17F0D-D77B-4483-9E8E-319177789665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046B41E-0F2B-4082-A3E4-5548644371A4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850BC367-3EFE-468D-9C0E-57BEEACBB42B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C9888921-C8FE-4492-B32A-237D6C8F7DC1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44D46CA-77FA-4BB6-87FB-E3B22CE18FAC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222FFF28-1339-4CEC-9507-5712688B707A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97046F8D-E7F8-4947-BD15-F7C277D10455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95C1D3F5-E6A3-481D-9011-52EB6B1F4E6A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09E45670-225D-440E-B5FD-B4D2F8238333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B8901341-7B58-4B5C-B203-C00AC80C4AA2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6721ACE4-99CD-4E6B-9A31-175DB6EFB94D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B939B2D0-D432-4960-96D1-9ACE70E71B73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37922C9-5AF6-4E8E-9DB4-8F356EFD836F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84F52B65-D542-4CB4-BBDA-44C1A78A81C9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B61086A9-C1C4-4A2C-B6F1-5956D0261016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1AA397D9-9689-4FC7-ADA7-F05661CC4C54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EE1171A0-B1C0-438A-B262-BE014FA1F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22" name="Graphic 212">
              <a:extLst>
                <a:ext uri="{FF2B5EF4-FFF2-40B4-BE49-F238E27FC236}">
                  <a16:creationId xmlns:a16="http://schemas.microsoft.com/office/drawing/2014/main" id="{14F2FEF3-50D1-40FC-B4B4-77A1F7E21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23" name="Graphic 212">
              <a:extLst>
                <a:ext uri="{FF2B5EF4-FFF2-40B4-BE49-F238E27FC236}">
                  <a16:creationId xmlns:a16="http://schemas.microsoft.com/office/drawing/2014/main" id="{BD9CE92B-22AD-4B2F-992F-14F8CEC88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C3915ABD-0965-4BFC-BC2C-9614D5970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9FE4684E-2475-4E37-AA4F-264F7CA7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AF59A320-BCCE-4552-ABEC-E6072F986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8485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CA1CF9E6-6DD3-41A8-A2CD-60FC0607849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A6F09C33-D615-402C-90D7-5E349DC91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5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D9DD-4FB9-42FA-8215-21B68BCA9D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Пакети прикладних програм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4A398-E296-4CD1-8720-7C4FD0AB6D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uk-UA" dirty="0"/>
              <a:t>Робота студента групи ВТ-23-1 Державного університету «Житомирська політехніка» Нагорного Тараса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097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9281-4E9C-43A2-AACB-0445C3ED8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Зміст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3C59-86F8-415A-A132-C9A6AD28B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Види комп’ютерних програм</a:t>
            </a:r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BA978F7-D0CC-40AF-9100-C1E9719571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190376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1814021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Funky shapes dark design</Template>
  <TotalTime>131</TotalTime>
  <Words>27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Source Sans Pro</vt:lpstr>
      <vt:lpstr>FunkyShapesDarkVTI</vt:lpstr>
      <vt:lpstr>Пакети прикладних програм</vt:lpstr>
      <vt:lpstr>Зміст</vt:lpstr>
      <vt:lpstr>Види комп’ютерних програм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Пакети прикладних програм</dc:title>
  <dc:creator>Taras Nagornij</dc:creator>
  <cp:lastModifiedBy>Taras Nagornij</cp:lastModifiedBy>
  <cp:revision>2</cp:revision>
  <dcterms:created xsi:type="dcterms:W3CDTF">2023-10-11T05:51:36Z</dcterms:created>
  <dcterms:modified xsi:type="dcterms:W3CDTF">2023-10-11T08:03:12Z</dcterms:modified>
</cp:coreProperties>
</file>