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6137C6D-994A-47D9-ABCF-36A684754ADB}" type="datetimeFigureOut">
              <a:rPr lang="tr-TR" smtClean="0"/>
              <a:t>16.03.2021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C43FB05-615A-4816-94A2-D8251052A6D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obkalmeijer.nl/techniek/computer/arduino/uno/mfs/arduino_multifunction_shield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74"/>
            <a:ext cx="2884522" cy="3857614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4714876" y="3000372"/>
            <a:ext cx="500066" cy="642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5 Yuvarlatılmış Dikdörtgen"/>
          <p:cNvSpPr/>
          <p:nvPr/>
        </p:nvSpPr>
        <p:spPr>
          <a:xfrm>
            <a:off x="6500826" y="785794"/>
            <a:ext cx="2357454" cy="15716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D1 = 13 Port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D2 = 12 Port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D3 = 11 Port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D4 = 10 Port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8" name="7 Dirsek Bağlayıcısı"/>
          <p:cNvCxnSpPr>
            <a:stCxn id="5" idx="3"/>
            <a:endCxn id="6" idx="1"/>
          </p:cNvCxnSpPr>
          <p:nvPr/>
        </p:nvCxnSpPr>
        <p:spPr>
          <a:xfrm flipV="1">
            <a:off x="5214942" y="1571612"/>
            <a:ext cx="1285884" cy="17502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Dikdörtgen"/>
          <p:cNvSpPr/>
          <p:nvPr/>
        </p:nvSpPr>
        <p:spPr>
          <a:xfrm>
            <a:off x="3214678" y="4857760"/>
            <a:ext cx="1500198" cy="5000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13 Yuvarlatılmış Dikdörtgen"/>
          <p:cNvSpPr/>
          <p:nvPr/>
        </p:nvSpPr>
        <p:spPr>
          <a:xfrm>
            <a:off x="142844" y="5572140"/>
            <a:ext cx="1643074" cy="11429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BUTONLAR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S1 = A1 Port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S2 = A2 Port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S3 = A3 </a:t>
            </a:r>
            <a:r>
              <a:rPr lang="tr-TR" dirty="0" err="1" smtClean="0">
                <a:solidFill>
                  <a:schemeClr val="tx1"/>
                </a:solidFill>
              </a:rPr>
              <a:t>PorT</a:t>
            </a:r>
            <a:endParaRPr lang="tr-TR" dirty="0" smtClean="0">
              <a:solidFill>
                <a:schemeClr val="tx1"/>
              </a:solidFill>
            </a:endParaRPr>
          </a:p>
        </p:txBody>
      </p:sp>
      <p:cxnSp>
        <p:nvCxnSpPr>
          <p:cNvPr id="15" name="14 Dirsek Bağlayıcısı"/>
          <p:cNvCxnSpPr>
            <a:stCxn id="13" idx="1"/>
            <a:endCxn id="14" idx="0"/>
          </p:cNvCxnSpPr>
          <p:nvPr/>
        </p:nvCxnSpPr>
        <p:spPr>
          <a:xfrm rot="10800000" flipV="1">
            <a:off x="964382" y="5107792"/>
            <a:ext cx="2250297" cy="46434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66 Grup"/>
          <p:cNvGrpSpPr/>
          <p:nvPr/>
        </p:nvGrpSpPr>
        <p:grpSpPr>
          <a:xfrm>
            <a:off x="285720" y="3857628"/>
            <a:ext cx="3224234" cy="857256"/>
            <a:chOff x="285720" y="3857628"/>
            <a:chExt cx="3224234" cy="857256"/>
          </a:xfrm>
        </p:grpSpPr>
        <p:sp>
          <p:nvSpPr>
            <p:cNvPr id="37" name="36 Dikdörtgen"/>
            <p:cNvSpPr/>
            <p:nvPr/>
          </p:nvSpPr>
          <p:spPr>
            <a:xfrm flipH="1">
              <a:off x="3143240" y="3857628"/>
              <a:ext cx="366714" cy="8572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8" name="37 Yuvarlatılmış Dikdörtgen"/>
            <p:cNvSpPr/>
            <p:nvPr/>
          </p:nvSpPr>
          <p:spPr>
            <a:xfrm flipH="1">
              <a:off x="285720" y="4071942"/>
              <a:ext cx="1908021" cy="4286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chemeClr val="tx1"/>
                  </a:solidFill>
                </a:rPr>
                <a:t>10K POT = A0</a:t>
              </a:r>
              <a:endParaRPr lang="tr-T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38 Dirsek Bağlayıcısı"/>
            <p:cNvCxnSpPr>
              <a:stCxn id="37" idx="3"/>
              <a:endCxn id="38" idx="1"/>
            </p:cNvCxnSpPr>
            <p:nvPr/>
          </p:nvCxnSpPr>
          <p:spPr>
            <a:xfrm rot="10800000">
              <a:off x="2193742" y="4286256"/>
              <a:ext cx="949499" cy="158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Dikdörtgen"/>
          <p:cNvSpPr/>
          <p:nvPr/>
        </p:nvSpPr>
        <p:spPr>
          <a:xfrm>
            <a:off x="3214678" y="1571612"/>
            <a:ext cx="2143140" cy="107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6" name="45 Yuvarlatılmış Dikdörtgen"/>
          <p:cNvSpPr/>
          <p:nvPr/>
        </p:nvSpPr>
        <p:spPr>
          <a:xfrm>
            <a:off x="2545858" y="142852"/>
            <a:ext cx="3500462" cy="89176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4 </a:t>
            </a:r>
            <a:r>
              <a:rPr lang="tr-TR" dirty="0" err="1" smtClean="0">
                <a:solidFill>
                  <a:schemeClr val="tx1"/>
                </a:solidFill>
              </a:rPr>
              <a:t>Digit</a:t>
            </a:r>
            <a:r>
              <a:rPr lang="tr-TR" dirty="0" smtClean="0">
                <a:solidFill>
                  <a:schemeClr val="tx1"/>
                </a:solidFill>
              </a:rPr>
              <a:t>, 7 </a:t>
            </a:r>
            <a:r>
              <a:rPr lang="tr-TR" dirty="0" err="1" smtClean="0">
                <a:solidFill>
                  <a:schemeClr val="tx1"/>
                </a:solidFill>
              </a:rPr>
              <a:t>Segment</a:t>
            </a:r>
            <a:r>
              <a:rPr lang="tr-TR" dirty="0" smtClean="0">
                <a:solidFill>
                  <a:schemeClr val="tx1"/>
                </a:solidFill>
              </a:rPr>
              <a:t> Display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LATCH = 4, CLK = 7, DATA = 8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47" name="46 Dirsek Bağlayıcısı"/>
          <p:cNvCxnSpPr>
            <a:stCxn id="1026" idx="0"/>
            <a:endCxn id="46" idx="2"/>
          </p:cNvCxnSpPr>
          <p:nvPr/>
        </p:nvCxnSpPr>
        <p:spPr>
          <a:xfrm rot="16200000" flipV="1">
            <a:off x="4065138" y="1265563"/>
            <a:ext cx="465562" cy="36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Dikdörtgen"/>
          <p:cNvSpPr/>
          <p:nvPr/>
        </p:nvSpPr>
        <p:spPr>
          <a:xfrm flipH="1">
            <a:off x="3714744" y="3286124"/>
            <a:ext cx="642942" cy="7143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0" name="69 Yuvarlatılmış Dikdörtgen"/>
          <p:cNvSpPr/>
          <p:nvPr/>
        </p:nvSpPr>
        <p:spPr>
          <a:xfrm flipH="1">
            <a:off x="142843" y="2786058"/>
            <a:ext cx="1908021" cy="7143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BUZZER 3 PORT</a:t>
            </a:r>
          </a:p>
        </p:txBody>
      </p:sp>
      <p:cxnSp>
        <p:nvCxnSpPr>
          <p:cNvPr id="71" name="70 Dirsek Bağlayıcısı"/>
          <p:cNvCxnSpPr>
            <a:stCxn id="69" idx="3"/>
            <a:endCxn id="70" idx="1"/>
          </p:cNvCxnSpPr>
          <p:nvPr/>
        </p:nvCxnSpPr>
        <p:spPr>
          <a:xfrm rot="10800000">
            <a:off x="2050864" y="3143248"/>
            <a:ext cx="1663880" cy="50006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Dikdörtgen"/>
          <p:cNvSpPr/>
          <p:nvPr/>
        </p:nvSpPr>
        <p:spPr>
          <a:xfrm>
            <a:off x="2000232" y="5715016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smtClean="0"/>
              <a:t>http://arduinolearning.com/code/multi-function-shield-examples.php  </a:t>
            </a:r>
          </a:p>
          <a:p>
            <a:endParaRPr lang="tr-TR" sz="1200" b="1" dirty="0"/>
          </a:p>
          <a:p>
            <a:r>
              <a:rPr lang="tr-TR" sz="1200" b="1" dirty="0" smtClean="0"/>
              <a:t>https://www.cohesivecomputing.co.uk/hackatronics/arduino-multi-function-shield</a:t>
            </a:r>
            <a:endParaRPr lang="tr-TR" sz="1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</TotalTime>
  <Words>60</Words>
  <Application>Microsoft Office PowerPoint</Application>
  <PresentationFormat>Ekran Gösterisi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Canlı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Omar</dc:creator>
  <cp:lastModifiedBy>Omar</cp:lastModifiedBy>
  <cp:revision>10</cp:revision>
  <dcterms:created xsi:type="dcterms:W3CDTF">2021-03-16T17:47:17Z</dcterms:created>
  <dcterms:modified xsi:type="dcterms:W3CDTF">2021-03-16T18:45:15Z</dcterms:modified>
</cp:coreProperties>
</file>