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629644-A235-4C4C-9667-016F6E938154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D60F-54CB-4063-8B37-B024A299D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遗迹探险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0C08-09AC-4080-9509-CAA9B890A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5048" y="4417918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组长</a:t>
            </a:r>
            <a:r>
              <a:rPr lang="en-US" altLang="zh-CN" dirty="0"/>
              <a:t>: </a:t>
            </a:r>
            <a:r>
              <a:rPr lang="zh-CN" altLang="en-US" dirty="0"/>
              <a:t>邓子杰 </a:t>
            </a:r>
            <a:r>
              <a:rPr lang="en-US" altLang="zh-CN" dirty="0"/>
              <a:t>16340056</a:t>
            </a:r>
          </a:p>
          <a:p>
            <a:r>
              <a:rPr lang="zh-CN" altLang="en-US" dirty="0"/>
              <a:t>组员</a:t>
            </a:r>
            <a:r>
              <a:rPr lang="en-US" altLang="zh-CN" dirty="0"/>
              <a:t>: </a:t>
            </a:r>
            <a:r>
              <a:rPr lang="zh-CN" altLang="en-US" dirty="0"/>
              <a:t>陈梓峰 </a:t>
            </a:r>
            <a:r>
              <a:rPr lang="en-US" altLang="zh-CN" dirty="0"/>
              <a:t>16340050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陈泽键 </a:t>
            </a:r>
            <a:r>
              <a:rPr lang="en-US" altLang="zh-CN" dirty="0"/>
              <a:t>16340049</a:t>
            </a:r>
          </a:p>
          <a:p>
            <a:r>
              <a:rPr lang="en-US" altLang="zh-CN"/>
              <a:t>          </a:t>
            </a:r>
            <a:r>
              <a:rPr lang="zh-CN" altLang="en-US"/>
              <a:t>邓茅坤 </a:t>
            </a:r>
            <a:r>
              <a:rPr lang="en-US" altLang="zh-CN" dirty="0"/>
              <a:t>16340055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5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507E5-9D52-4339-9026-AC773BE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FCF69-7588-4B4B-9FE5-C88599E7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主要内容</a:t>
            </a:r>
            <a:r>
              <a:rPr lang="en-US" altLang="zh-CN" dirty="0"/>
              <a:t>: </a:t>
            </a:r>
            <a:r>
              <a:rPr lang="zh-CN" altLang="en-US" dirty="0"/>
              <a:t> 展示荒岛上的一个遗迹</a:t>
            </a:r>
            <a:endParaRPr lang="en-US" altLang="zh-CN" dirty="0"/>
          </a:p>
          <a:p>
            <a:pPr lvl="1"/>
            <a:r>
              <a:rPr lang="zh-CN" altLang="en-US" dirty="0"/>
              <a:t>视角</a:t>
            </a:r>
            <a:r>
              <a:rPr lang="en-US" altLang="zh-CN" dirty="0"/>
              <a:t>: </a:t>
            </a:r>
            <a:r>
              <a:rPr lang="zh-CN" altLang="en-US" dirty="0"/>
              <a:t>通过摄像机漫游的第一人称视角探索海岛</a:t>
            </a:r>
            <a:endParaRPr lang="en-US" altLang="zh-CN" dirty="0"/>
          </a:p>
          <a:p>
            <a:pPr lvl="1"/>
            <a:r>
              <a:rPr lang="zh-CN" altLang="en-US" dirty="0"/>
              <a:t>场景描述</a:t>
            </a:r>
            <a:r>
              <a:rPr lang="en-US" altLang="zh-CN" dirty="0"/>
              <a:t>: </a:t>
            </a:r>
            <a:r>
              <a:rPr lang="zh-CN" altLang="en-US" dirty="0"/>
              <a:t>在海中有一座近代以来没人登陆过的小岛</a:t>
            </a:r>
            <a:r>
              <a:rPr lang="en-US" altLang="zh-CN" dirty="0"/>
              <a:t>,  </a:t>
            </a:r>
            <a:r>
              <a:rPr lang="zh-CN" altLang="en-US" dirty="0"/>
              <a:t>岛上被森林覆盖</a:t>
            </a:r>
            <a:r>
              <a:rPr lang="en-US" altLang="zh-CN" dirty="0"/>
              <a:t>, </a:t>
            </a:r>
            <a:r>
              <a:rPr lang="zh-CN" altLang="en-US" dirty="0"/>
              <a:t> 还生活着兔子等小动物</a:t>
            </a:r>
            <a:r>
              <a:rPr lang="en-US" altLang="zh-CN" dirty="0"/>
              <a:t>, </a:t>
            </a:r>
            <a:r>
              <a:rPr lang="zh-CN" altLang="en-US" dirty="0"/>
              <a:t>但岛的正中间是一片空地</a:t>
            </a:r>
            <a:r>
              <a:rPr lang="en-US" altLang="zh-CN" dirty="0"/>
              <a:t>, </a:t>
            </a:r>
            <a:r>
              <a:rPr lang="zh-CN" altLang="en-US" dirty="0"/>
              <a:t>上面留有古人建筑的遗迹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4C032-EDD2-4E69-9747-FA89F399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97B56-E154-4C37-9D44-0B2E5B7E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摄像机漫游</a:t>
            </a:r>
            <a:r>
              <a:rPr lang="en-US" altLang="zh-CN" dirty="0"/>
              <a:t>: </a:t>
            </a:r>
            <a:r>
              <a:rPr lang="zh-CN" altLang="en-US" dirty="0"/>
              <a:t>使用第一人称摄像机漫游场景</a:t>
            </a:r>
            <a:endParaRPr lang="en-US" altLang="zh-CN" dirty="0"/>
          </a:p>
          <a:p>
            <a:r>
              <a:rPr lang="zh-CN" altLang="en-US" dirty="0"/>
              <a:t>光线渲染</a:t>
            </a:r>
            <a:r>
              <a:rPr lang="en-US" altLang="zh-CN" dirty="0"/>
              <a:t>:  </a:t>
            </a:r>
            <a:r>
              <a:rPr lang="zh-CN" altLang="en-US" dirty="0"/>
              <a:t>使用太阳当作唯一的平行光源</a:t>
            </a:r>
            <a:r>
              <a:rPr lang="en-US" altLang="zh-CN" dirty="0"/>
              <a:t>, </a:t>
            </a:r>
            <a:r>
              <a:rPr lang="zh-CN" altLang="en-US" dirty="0"/>
              <a:t>用</a:t>
            </a:r>
            <a:r>
              <a:rPr lang="en-US" altLang="zh-CN" dirty="0" err="1"/>
              <a:t>phong</a:t>
            </a:r>
            <a:r>
              <a:rPr lang="zh-CN" altLang="en-US" dirty="0"/>
              <a:t>光照模型进行渲染</a:t>
            </a:r>
            <a:endParaRPr lang="en-US" altLang="zh-CN" dirty="0"/>
          </a:p>
          <a:p>
            <a:r>
              <a:rPr lang="zh-CN" altLang="en-US" dirty="0"/>
              <a:t>纹理贴图</a:t>
            </a:r>
            <a:r>
              <a:rPr lang="en-US" altLang="zh-CN" dirty="0"/>
              <a:t>: </a:t>
            </a:r>
            <a:r>
              <a:rPr lang="zh-CN" altLang="en-US" dirty="0"/>
              <a:t>遗迹物体</a:t>
            </a:r>
            <a:r>
              <a:rPr lang="en-US" altLang="zh-CN" dirty="0"/>
              <a:t>(</a:t>
            </a:r>
            <a:r>
              <a:rPr lang="zh-CN" altLang="en-US" dirty="0"/>
              <a:t>大理石等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阴影贴图</a:t>
            </a:r>
            <a:r>
              <a:rPr lang="en-US" altLang="zh-CN" dirty="0"/>
              <a:t>: </a:t>
            </a:r>
            <a:r>
              <a:rPr lang="zh-CN" altLang="en-US" dirty="0"/>
              <a:t> 使用太阳作为光源生成深度贴图</a:t>
            </a:r>
            <a:r>
              <a:rPr lang="en-US" altLang="zh-CN" dirty="0"/>
              <a:t>, </a:t>
            </a:r>
            <a:r>
              <a:rPr lang="zh-CN" altLang="en-US" dirty="0"/>
              <a:t>在使用</a:t>
            </a:r>
            <a:r>
              <a:rPr lang="en-US" altLang="zh-CN" dirty="0"/>
              <a:t>shadowing mapping</a:t>
            </a:r>
            <a:r>
              <a:rPr lang="zh-CN" altLang="en-US" dirty="0"/>
              <a:t>算法完成</a:t>
            </a:r>
            <a:endParaRPr lang="en-US" altLang="zh-CN" dirty="0"/>
          </a:p>
          <a:p>
            <a:r>
              <a:rPr lang="zh-CN" altLang="en-US" dirty="0"/>
              <a:t>模型导入</a:t>
            </a:r>
            <a:r>
              <a:rPr lang="en-US" altLang="zh-CN" dirty="0"/>
              <a:t>: </a:t>
            </a:r>
            <a:r>
              <a:rPr lang="zh-CN" altLang="en-US" dirty="0"/>
              <a:t>动物模型</a:t>
            </a:r>
            <a:r>
              <a:rPr lang="en-US" altLang="zh-CN" dirty="0"/>
              <a:t>, </a:t>
            </a:r>
            <a:r>
              <a:rPr lang="zh-CN" altLang="en-US" dirty="0"/>
              <a:t>遗迹模型</a:t>
            </a:r>
          </a:p>
        </p:txBody>
      </p:sp>
    </p:spTree>
    <p:extLst>
      <p:ext uri="{BB962C8B-B14F-4D97-AF65-F5344CB8AC3E}">
        <p14:creationId xmlns:p14="http://schemas.microsoft.com/office/powerpoint/2010/main" val="42732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D711-CAA9-46E0-AD32-E65BD236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9A83-047C-4916-AAE6-25BCF485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天空盒</a:t>
            </a:r>
            <a:r>
              <a:rPr lang="en-US" altLang="zh-CN" dirty="0"/>
              <a:t>: </a:t>
            </a:r>
            <a:r>
              <a:rPr lang="zh-CN" altLang="en-US" dirty="0"/>
              <a:t>使用天空作为天空盒贴图</a:t>
            </a:r>
            <a:endParaRPr lang="en-US" altLang="zh-CN" dirty="0"/>
          </a:p>
          <a:p>
            <a:r>
              <a:rPr lang="zh-CN" altLang="en-US" dirty="0"/>
              <a:t>展示文字</a:t>
            </a:r>
            <a:r>
              <a:rPr lang="en-US" altLang="zh-CN" dirty="0"/>
              <a:t>: </a:t>
            </a:r>
            <a:r>
              <a:rPr lang="zh-CN" altLang="en-US" dirty="0"/>
              <a:t>遗迹上刻有古人留下的文字</a:t>
            </a:r>
            <a:endParaRPr lang="en-US" altLang="zh-CN" dirty="0"/>
          </a:p>
          <a:p>
            <a:r>
              <a:rPr lang="zh-CN" altLang="en-US" dirty="0"/>
              <a:t>复杂光照</a:t>
            </a:r>
            <a:r>
              <a:rPr lang="en-US" altLang="zh-CN" dirty="0"/>
              <a:t>: </a:t>
            </a:r>
            <a:r>
              <a:rPr lang="zh-CN" altLang="en-US" dirty="0"/>
              <a:t>考虑对部分树下的物体使用</a:t>
            </a:r>
            <a:endParaRPr lang="en-US" altLang="zh-CN" dirty="0"/>
          </a:p>
          <a:p>
            <a:r>
              <a:rPr lang="zh-CN" altLang="en-US" dirty="0"/>
              <a:t>骨骼动画</a:t>
            </a:r>
            <a:r>
              <a:rPr lang="en-US" altLang="zh-CN" dirty="0"/>
              <a:t>: </a:t>
            </a:r>
            <a:r>
              <a:rPr lang="zh-CN" altLang="en-US" dirty="0"/>
              <a:t>小动物</a:t>
            </a:r>
            <a:r>
              <a:rPr lang="en-US" altLang="zh-CN" dirty="0"/>
              <a:t>(</a:t>
            </a:r>
            <a:r>
              <a:rPr lang="zh-CN" altLang="en-US" dirty="0"/>
              <a:t>如兔子</a:t>
            </a:r>
            <a:r>
              <a:rPr lang="en-US" altLang="zh-CN" dirty="0"/>
              <a:t>)</a:t>
            </a:r>
            <a:r>
              <a:rPr lang="zh-CN" altLang="en-US" dirty="0"/>
              <a:t>的运动</a:t>
            </a:r>
            <a:endParaRPr lang="en-US" altLang="zh-CN" dirty="0"/>
          </a:p>
          <a:p>
            <a:r>
              <a:rPr lang="zh-CN" altLang="en-US" dirty="0"/>
              <a:t>粒子系统</a:t>
            </a:r>
            <a:r>
              <a:rPr lang="en-US" altLang="zh-CN" dirty="0"/>
              <a:t>: </a:t>
            </a:r>
            <a:r>
              <a:rPr lang="zh-CN" altLang="en-US" dirty="0"/>
              <a:t>分为晴雨天</a:t>
            </a:r>
            <a:r>
              <a:rPr lang="en-US" altLang="zh-CN" dirty="0"/>
              <a:t>, </a:t>
            </a:r>
            <a:r>
              <a:rPr lang="zh-CN" altLang="en-US" dirty="0"/>
              <a:t>使用雨作为粒子效果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6668007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</TotalTime>
  <Words>207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Franklin Gothic Book</vt:lpstr>
      <vt:lpstr>剪切</vt:lpstr>
      <vt:lpstr>遗迹探险</vt:lpstr>
      <vt:lpstr>概述</vt:lpstr>
      <vt:lpstr>基础内容</vt:lpstr>
      <vt:lpstr>扩展内容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遗迹探险</dc:title>
  <dc:creator>子杰 邓</dc:creator>
  <cp:lastModifiedBy>子杰 邓</cp:lastModifiedBy>
  <cp:revision>4</cp:revision>
  <dcterms:created xsi:type="dcterms:W3CDTF">2019-05-20T14:42:39Z</dcterms:created>
  <dcterms:modified xsi:type="dcterms:W3CDTF">2019-05-20T15:07:41Z</dcterms:modified>
</cp:coreProperties>
</file>