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44" r:id="rId2"/>
    <p:sldId id="299" r:id="rId3"/>
    <p:sldId id="298" r:id="rId4"/>
    <p:sldId id="300" r:id="rId5"/>
    <p:sldId id="354" r:id="rId6"/>
    <p:sldId id="367" r:id="rId7"/>
    <p:sldId id="364" r:id="rId8"/>
    <p:sldId id="368" r:id="rId9"/>
    <p:sldId id="369" r:id="rId10"/>
    <p:sldId id="365" r:id="rId11"/>
    <p:sldId id="370" r:id="rId12"/>
    <p:sldId id="366" r:id="rId13"/>
    <p:sldId id="372" r:id="rId14"/>
    <p:sldId id="348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B4C73"/>
    <a:srgbClr val="305480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317" autoAdjust="0"/>
  </p:normalViewPr>
  <p:slideViewPr>
    <p:cSldViewPr>
      <p:cViewPr varScale="1">
        <p:scale>
          <a:sx n="117" d="100"/>
          <a:sy n="117" d="100"/>
        </p:scale>
        <p:origin x="-619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7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1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2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9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="" xmlns:a16="http://schemas.microsoft.com/office/drawing/2014/main" id="{1E3BF761-A961-4731-83D8-71557AABF5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7563" y="1734852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F0557C71-F0AE-4D4D-A0C2-90C7F3084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0218" y="1734852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B6A2DBC7-94D0-45B5-AE73-EB64FFCDB0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80218" y="3151374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="" xmlns:a16="http://schemas.microsoft.com/office/drawing/2014/main" id="{0917E704-83DE-48F6-81BB-631EF128DA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3" y="3151374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6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565578" y="-229951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526557" y="-1149373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8151" y="2455623"/>
            <a:ext cx="3584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努努一口一个</a:t>
            </a:r>
            <a:endParaRPr lang="en-US" altLang="zh-CN" sz="2400" kern="0" dirty="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16340064 </a:t>
            </a:r>
            <a:r>
              <a: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古文鑫</a:t>
            </a:r>
            <a:endParaRPr lang="en-US" altLang="zh-CN" sz="2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16340063 </a:t>
            </a:r>
            <a:r>
              <a:rPr lang="zh-CN" altLang="en-US" sz="2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巩泽群</a:t>
            </a:r>
            <a:endParaRPr lang="en-US" altLang="zh-CN" sz="2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16340069 </a:t>
            </a:r>
            <a:r>
              <a: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韩宇潇</a:t>
            </a:r>
            <a:endParaRPr lang="en-US" altLang="zh-CN" sz="2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16340072 </a:t>
            </a:r>
            <a:r>
              <a: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何颢尧</a:t>
            </a:r>
          </a:p>
        </p:txBody>
      </p:sp>
      <p:sp>
        <p:nvSpPr>
          <p:cNvPr id="31" name="矩形 30"/>
          <p:cNvSpPr/>
          <p:nvPr/>
        </p:nvSpPr>
        <p:spPr>
          <a:xfrm>
            <a:off x="699949" y="1000144"/>
            <a:ext cx="7344816" cy="769284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44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雪人快跑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期末展示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2526" y="1769428"/>
            <a:ext cx="3951059" cy="584618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320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Running Snowman</a:t>
            </a:r>
            <a:endParaRPr lang="zh-CN" altLang="en-US" sz="320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763144" y="1802873"/>
            <a:ext cx="4600943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09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0" grpId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09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0" grpId="1"/>
          <p:bldP spid="31" grpId="0"/>
          <p:bldP spid="3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创新要素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432123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</a:t>
            </a: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THREE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使用白天和黑夜两个不同的天空盒素材，通过插值来生成随时间变化的过渡素材，实现天空的昼夜交替效果。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天空的昼夜变化来调整场景的环境光照强度，实现场景的昼夜交替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创新要素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昼夜交替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8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342355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</a:t>
            </a: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FOUR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视频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Demo.mp4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可执行程序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../bin/Running_Snowman.exe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412324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效果展示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视频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&amp;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程序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937181"/>
            <a:ext cx="3578322" cy="830839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</a:t>
            </a:r>
            <a:endParaRPr lang="zh-CN" alt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2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9"/>
          <p:cNvSpPr txBox="1"/>
          <p:nvPr/>
        </p:nvSpPr>
        <p:spPr>
          <a:xfrm>
            <a:off x="870585" y="2207036"/>
            <a:ext cx="4133463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阳光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融化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雪量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冰晶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冰屋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迷宫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海水</a:t>
            </a:r>
            <a:r>
              <a:rPr lang="en-US" altLang="zh-CN" kern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极夜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——《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</a:t>
            </a: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日记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2967" y="776410"/>
            <a:ext cx="1848830" cy="1219276"/>
            <a:chOff x="562441" y="531294"/>
            <a:chExt cx="2322326" cy="1531540"/>
          </a:xfrm>
        </p:grpSpPr>
        <p:sp>
          <p:nvSpPr>
            <p:cNvPr id="25" name="圆角矩形 24"/>
            <p:cNvSpPr/>
            <p:nvPr/>
          </p:nvSpPr>
          <p:spPr>
            <a:xfrm rot="2700000">
              <a:off x="613474" y="711955"/>
              <a:ext cx="704611" cy="704611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1043261" y="555179"/>
              <a:ext cx="1041378" cy="1041378"/>
            </a:xfrm>
            <a:prstGeom prst="roundRect">
              <a:avLst>
                <a:gd name="adj" fmla="val 481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2700000">
              <a:off x="2386142" y="531294"/>
              <a:ext cx="498625" cy="498625"/>
            </a:xfrm>
            <a:prstGeom prst="roundRect">
              <a:avLst>
                <a:gd name="adj" fmla="val 481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2700000">
              <a:off x="2149679" y="1381541"/>
              <a:ext cx="432486" cy="432486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562441" y="1843807"/>
              <a:ext cx="219027" cy="219027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76200" dist="762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4"/>
            <p:cNvSpPr txBox="1"/>
            <p:nvPr/>
          </p:nvSpPr>
          <p:spPr>
            <a:xfrm>
              <a:off x="992155" y="735650"/>
              <a:ext cx="1134027" cy="65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序言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圆角矩形 43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9" grpId="0" animBg="1"/>
          <p:bldP spid="20" grpId="0" animBg="1"/>
          <p:bldP spid="22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9" grpId="0" animBg="1"/>
          <p:bldP spid="20" grpId="0" animBg="1"/>
          <p:bldP spid="22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57873" y="2119935"/>
            <a:ext cx="1638756" cy="78480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zh-CN" altLang="en-US" sz="45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354831" y="2812961"/>
            <a:ext cx="1644841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28980" y="1081252"/>
            <a:ext cx="3799404" cy="515562"/>
            <a:chOff x="3852992" y="849029"/>
            <a:chExt cx="3799404" cy="515562"/>
          </a:xfrm>
        </p:grpSpPr>
        <p:sp>
          <p:nvSpPr>
            <p:cNvPr id="4" name="矩形 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227908" y="1937735"/>
            <a:ext cx="3799404" cy="515562"/>
            <a:chOff x="3852992" y="849029"/>
            <a:chExt cx="3799404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228980" y="2720498"/>
            <a:ext cx="3799404" cy="515562"/>
            <a:chOff x="3852992" y="849029"/>
            <a:chExt cx="3799404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创新要素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214232" y="3568356"/>
            <a:ext cx="3799404" cy="515562"/>
            <a:chOff x="3852992" y="849029"/>
            <a:chExt cx="3799404" cy="515562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效果展示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18923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雪人快跑是一款沙盒生存游戏。在阳光的照射下，雪人会不断融化，当雪量见底时游戏结束。玩家需要控制雪人探索场景，收集冰晶或者躲进阴影来保持自身的雪量，三天后迎来极夜。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游戏玩法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2" y="533687"/>
                <a:ext cx="1396948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2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占位符 26">
            <a:extLst>
              <a:ext uri="{FF2B5EF4-FFF2-40B4-BE49-F238E27FC236}">
                <a16:creationId xmlns="" xmlns:a16="http://schemas.microsoft.com/office/drawing/2014/main" id="{5D76D6D6-5A4B-44B3-94B6-2EA4843A5B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1739288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占位符 28">
            <a:extLst>
              <a:ext uri="{FF2B5EF4-FFF2-40B4-BE49-F238E27FC236}">
                <a16:creationId xmlns="" xmlns:a16="http://schemas.microsoft.com/office/drawing/2014/main" id="{978B8466-AE7A-44C0-AFDC-AA61056AE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18" y="1739304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占位符 30">
            <a:extLst>
              <a:ext uri="{FF2B5EF4-FFF2-40B4-BE49-F238E27FC236}">
                <a16:creationId xmlns="" xmlns:a16="http://schemas.microsoft.com/office/drawing/2014/main" id="{93178B94-A20D-48A7-836D-D9448FC5B4C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18" y="3110181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占位符 32">
            <a:extLst>
              <a:ext uri="{FF2B5EF4-FFF2-40B4-BE49-F238E27FC236}">
                <a16:creationId xmlns="" xmlns:a16="http://schemas.microsoft.com/office/drawing/2014/main" id="{BC1DED0A-406B-499B-A3F7-B5F4E2D7DA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3106430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组合 46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成员分工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1" name="圆角矩形 5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文本框 4"/>
              <p:cNvSpPr txBox="1"/>
              <p:nvPr/>
            </p:nvSpPr>
            <p:spPr>
              <a:xfrm>
                <a:off x="860692" y="533687"/>
                <a:ext cx="1396948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文本框 7">
            <a:extLst>
              <a:ext uri="{FF2B5EF4-FFF2-40B4-BE49-F238E27FC236}">
                <a16:creationId xmlns=""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1683480" y="2991106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何颢尧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1325996" y="3303624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搭建代码框架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场景特效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文本框 7">
            <a:extLst>
              <a:ext uri="{FF2B5EF4-FFF2-40B4-BE49-F238E27FC236}">
                <a16:creationId xmlns=""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1683481" y="1518152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古文鑫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1325997" y="1830670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实现游戏逻辑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编写项目文档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文本框 7">
            <a:extLst>
              <a:ext uri="{FF2B5EF4-FFF2-40B4-BE49-F238E27FC236}">
                <a16:creationId xmlns=""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6012613" y="1491630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巩泽群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43160" y="1804149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确定游戏机制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细化游戏元素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文本框 7">
            <a:extLst>
              <a:ext uri="{FF2B5EF4-FFF2-40B4-BE49-F238E27FC236}">
                <a16:creationId xmlns=""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6082519" y="2964584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韩宇潇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6013066" y="3277103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设计游戏场景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制作三维模型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4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8" grpId="0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功能实现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76632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</a:t>
            </a: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TWO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相机漫游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鼠标控制雪人视角移动，键盘控制雪人移动和跳跃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光照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Phong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光照模型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阴影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Shadow Mapping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，并进行抗锯齿优化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纹理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Texture Mapping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3ds Max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制作模型，并使用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Assimp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库导入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基本功能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5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=""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天空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场景远处的天空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重力系统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雪人在跳跃之后会自由下落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碰撞检测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雪人在遇到障碍物时会被阻挡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模板测试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雪人可以透视场景中的冰晶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粒子系统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在场景中实现下雪特效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流体模拟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在场景中模拟海水的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流动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当游戏结束时，在窗口中显示胜利或失败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附加功能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60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27512A-D264-4382-9CC5-C4FB28CE16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工作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407</Words>
  <Application>Microsoft Office PowerPoint</Application>
  <PresentationFormat>全屏显示(16:9)</PresentationFormat>
  <Paragraphs>91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Gold</cp:lastModifiedBy>
  <cp:revision>299</cp:revision>
  <dcterms:created xsi:type="dcterms:W3CDTF">2016-05-24T04:26:00Z</dcterms:created>
  <dcterms:modified xsi:type="dcterms:W3CDTF">2019-06-17T18:54:44Z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