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58" r:id="rId3"/>
  </p:sldMasterIdLst>
  <p:notesMasterIdLst>
    <p:notesMasterId r:id="rId17"/>
  </p:notesMasterIdLst>
  <p:sldIdLst>
    <p:sldId id="256" r:id="rId4"/>
    <p:sldId id="257" r:id="rId5"/>
    <p:sldId id="278" r:id="rId6"/>
    <p:sldId id="260" r:id="rId7"/>
    <p:sldId id="285" r:id="rId8"/>
    <p:sldId id="286" r:id="rId9"/>
    <p:sldId id="287" r:id="rId10"/>
    <p:sldId id="288" r:id="rId11"/>
    <p:sldId id="289" r:id="rId12"/>
    <p:sldId id="280" r:id="rId13"/>
    <p:sldId id="290" r:id="rId14"/>
    <p:sldId id="281" r:id="rId15"/>
    <p:sldId id="291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48"/>
    <a:srgbClr val="DCD3BC"/>
    <a:srgbClr val="2F89F5"/>
    <a:srgbClr val="1257AA"/>
    <a:srgbClr val="F4F4FA"/>
    <a:srgbClr val="EEE9F7"/>
    <a:srgbClr val="C63E55"/>
    <a:srgbClr val="F8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00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F92330-F93F-4A28-B432-7D4FE553E62B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297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fld id="{0C022F11-CB3D-4C44-995E-D75512599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21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22F11-CB3D-4C44-995E-D755125992A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22F11-CB3D-4C44-995E-D755125992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0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743B-3063-40DF-80DE-CFC563E61E67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E9E14-3646-4C73-AE36-2F296B9FAA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627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F13EF-6489-45FA-B1F0-1C872532057D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D584-B76C-4CEE-932C-7CA5EEFF53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083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56503-A9F4-426D-872A-862BC2796EA5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25774-5F5B-4796-AD54-B3EEA8A2E8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17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80AC0-FB78-4BC8-A78B-BC28F4EF0E94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74EB9-44BF-4B3C-A6F5-AA91E5335A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18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A69BD-6258-4425-9C9E-4D747098D771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049E-35E8-450D-AF14-6E625B607E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257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876F0-6BC9-414F-8687-747EE178B734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A99C9-B92D-41EE-BF83-BE3DB01E9C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6429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9E093-3012-4C89-9176-807CBBC8C698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C8226-32B1-4797-93A7-4F160DA3E8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687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756AF-C7A2-431F-A074-B56842404F32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972B6-7A1C-4252-862C-7EF3C7401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782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0B265-D35A-4B76-A901-F5EF40AC27DC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B148D-D42C-4E0A-9950-E9D99807B7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655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B68C3-9AC2-4175-9283-32E8E8E18C7C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B7ACF-9D52-4877-AA3F-FD33B4AA45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108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37F0B-544F-49B3-A47A-2FBD86019FC4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624B8-42D7-46B7-80C7-B95433FCF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4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CF93-6C27-4E8D-921B-A97EC47E4CD2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1DCED-16D5-4C31-B119-8702B9CDCE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4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0DD1F-2D87-4BC4-ACA7-A6D3EA0ED1BE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66C54-5F3C-48C6-B0B8-8D776D66E9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9654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DDD7D-4AE1-4827-BE8B-38343C08AF1B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6CBC5-A550-47C3-9AE8-5FDC483C7C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985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789B3-9B0C-43C8-91A3-E8151EEB75BA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DA54E-0F36-4261-865F-2F1EFA2599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056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87299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27475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58704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57600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757838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049447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8910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E907B-4AFD-43FB-A942-0B09BA0B661E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F21C4-30A2-41B3-B224-AE2E76CB23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129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111703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37365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389351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9866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6BFC4-B8BA-427C-B38C-DDE8191775A7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B7345-B5EF-46C3-B777-406184F3E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065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3A51-75D8-41B7-AD6E-DFABF500C202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6B436-8622-4402-BF16-EF283CF290C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67928" y="57289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79632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9835A-C730-4514-979C-984EE739364F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35A3F-8FDC-46DA-8159-EF3F4EA616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05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6D4BC-4708-430C-98D1-723E5AB4C1EB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1376B-DDE4-4917-9749-831E1B81E9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72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61F2-7C92-4865-B3C8-30899BBDC38D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1C101-D4C7-4E59-8261-B06672D802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991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BFE7-0F77-47BA-A58D-4DC21EF0E209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B8E5A-1620-48B3-A8C9-7B2112DBF9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289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F3C6A837-E4FC-41A8-8BC2-79C670464540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93F8CF90-13CA-4139-AE54-353C581346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3080" name="图片 7"/>
            <p:cNvPicPr>
              <a:picLocks noChangeAspect="1" noChangeArrowheads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图片 8"/>
            <p:cNvPicPr>
              <a:picLocks noChangeAspect="1" noChangeArrowheads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5D8E2232-263D-4446-9446-BDAAC4002B17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A027646C-51AC-4A25-9BBE-E09B63938C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4101" name="图片 7"/>
            <p:cNvPicPr>
              <a:picLocks noChangeAspect="1" noChangeArrowheads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图片 8"/>
            <p:cNvPicPr>
              <a:picLocks noChangeAspect="1" noChangeArrowheads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2482850" y="2239963"/>
            <a:ext cx="7226300" cy="1317625"/>
            <a:chOff x="0" y="0"/>
            <a:chExt cx="7227568" cy="1318789"/>
          </a:xfrm>
        </p:grpSpPr>
        <p:sp>
          <p:nvSpPr>
            <p:cNvPr id="5132" name="文本框 3"/>
            <p:cNvSpPr txBox="1">
              <a:spLocks noChangeArrowheads="1"/>
            </p:cNvSpPr>
            <p:nvPr/>
          </p:nvSpPr>
          <p:spPr bwMode="auto">
            <a:xfrm>
              <a:off x="25302" y="0"/>
              <a:ext cx="3567628" cy="110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6600" b="1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TIME</a:t>
              </a:r>
              <a:r>
                <a:rPr lang="en-US" altLang="zh-CN" sz="6600" dirty="0">
                  <a:latin typeface="Agency FB" panose="020B0503020202020204" pitchFamily="34" charset="0"/>
                </a:rPr>
                <a:t> </a:t>
              </a:r>
              <a:r>
                <a:rPr lang="en-US" altLang="zh-CN" sz="66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TRAVEL</a:t>
              </a:r>
              <a:endParaRPr lang="zh-CN" altLang="en-US" sz="66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133" name="组合 2"/>
            <p:cNvGrpSpPr>
              <a:grpSpLocks/>
            </p:cNvGrpSpPr>
            <p:nvPr/>
          </p:nvGrpSpPr>
          <p:grpSpPr bwMode="auto">
            <a:xfrm>
              <a:off x="0" y="1107996"/>
              <a:ext cx="7227568" cy="210793"/>
              <a:chOff x="0" y="0"/>
              <a:chExt cx="7227568" cy="210793"/>
            </a:xfrm>
          </p:grpSpPr>
          <p:grpSp>
            <p:nvGrpSpPr>
              <p:cNvPr id="5134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27568" cy="105397"/>
                <a:chOff x="0" y="0"/>
                <a:chExt cx="4656093" cy="0"/>
              </a:xfrm>
            </p:grpSpPr>
            <p:cxnSp>
              <p:nvCxnSpPr>
                <p:cNvPr id="5136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37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1460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13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" name="组合 44"/>
          <p:cNvGrpSpPr>
            <a:grpSpLocks/>
          </p:cNvGrpSpPr>
          <p:nvPr/>
        </p:nvGrpSpPr>
        <p:grpSpPr bwMode="auto">
          <a:xfrm>
            <a:off x="6299200" y="3752850"/>
            <a:ext cx="1401313" cy="461665"/>
            <a:chOff x="0" y="0"/>
            <a:chExt cx="1401590" cy="461367"/>
          </a:xfrm>
        </p:grpSpPr>
        <p:sp>
          <p:nvSpPr>
            <p:cNvPr id="513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1100198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GROUP 16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" name="组合 43"/>
          <p:cNvGrpSpPr>
            <a:grpSpLocks/>
          </p:cNvGrpSpPr>
          <p:nvPr/>
        </p:nvGrpSpPr>
        <p:grpSpPr bwMode="auto">
          <a:xfrm>
            <a:off x="2647950" y="3752850"/>
            <a:ext cx="1195651" cy="461665"/>
            <a:chOff x="0" y="0"/>
            <a:chExt cx="1195325" cy="461367"/>
          </a:xfrm>
        </p:grpSpPr>
        <p:sp>
          <p:nvSpPr>
            <p:cNvPr id="5128" name="椭圆 6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29" name="文本框 17"/>
            <p:cNvSpPr txBox="1">
              <a:spLocks noChangeArrowheads="1"/>
            </p:cNvSpPr>
            <p:nvPr/>
          </p:nvSpPr>
          <p:spPr bwMode="auto">
            <a:xfrm>
              <a:off x="174171" y="0"/>
              <a:ext cx="1021154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SYSU CG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tx2"/>
                </a:solidFill>
                <a:latin typeface="Agency FB" panose="020B0503020202020204" pitchFamily="34" charset="0"/>
              </a:rPr>
              <a:t>CONTENTS</a:t>
            </a:r>
            <a:endParaRPr lang="zh-CN" altLang="en-US" sz="36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1127125" y="4522788"/>
            <a:ext cx="3108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Calibri Light" panose="020F0302020204030204" pitchFamily="34" charset="0"/>
              </a:rPr>
              <a:t>I believe that for his escape he took advantage of the migration of a flock of wild birds. On the morning of his departure he put his planet in perfect order. </a:t>
            </a:r>
          </a:p>
        </p:txBody>
      </p:sp>
      <p:grpSp>
        <p:nvGrpSpPr>
          <p:cNvPr id="19461" name="组合 17"/>
          <p:cNvGrpSpPr>
            <a:grpSpLocks/>
          </p:cNvGrpSpPr>
          <p:nvPr/>
        </p:nvGrpSpPr>
        <p:grpSpPr bwMode="auto">
          <a:xfrm>
            <a:off x="5791200" y="2274888"/>
            <a:ext cx="4207522" cy="817036"/>
            <a:chOff x="0" y="0"/>
            <a:chExt cx="4207522" cy="817062"/>
          </a:xfrm>
        </p:grpSpPr>
        <p:grpSp>
          <p:nvGrpSpPr>
            <p:cNvPr id="19495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50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0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496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50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0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9499" name="文本框 22"/>
            <p:cNvSpPr txBox="1">
              <a:spLocks noChangeArrowheads="1"/>
            </p:cNvSpPr>
            <p:nvPr/>
          </p:nvSpPr>
          <p:spPr bwMode="auto">
            <a:xfrm>
              <a:off x="754742" y="160446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</a:t>
              </a:r>
            </a:p>
          </p:txBody>
        </p:sp>
      </p:grpSp>
      <p:grpSp>
        <p:nvGrpSpPr>
          <p:cNvPr id="19462" name="组合 59"/>
          <p:cNvGrpSpPr>
            <a:grpSpLocks/>
          </p:cNvGrpSpPr>
          <p:nvPr/>
        </p:nvGrpSpPr>
        <p:grpSpPr bwMode="auto">
          <a:xfrm>
            <a:off x="5791200" y="5027613"/>
            <a:ext cx="4207522" cy="817036"/>
            <a:chOff x="0" y="0"/>
            <a:chExt cx="4207522" cy="817062"/>
          </a:xfrm>
        </p:grpSpPr>
        <p:grpSp>
          <p:nvGrpSpPr>
            <p:cNvPr id="19485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9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9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486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9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9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9489" name="文本框 75"/>
            <p:cNvSpPr txBox="1">
              <a:spLocks noChangeArrowheads="1"/>
            </p:cNvSpPr>
            <p:nvPr/>
          </p:nvSpPr>
          <p:spPr bwMode="auto">
            <a:xfrm>
              <a:off x="754742" y="132167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安排</a:t>
              </a:r>
            </a:p>
          </p:txBody>
        </p:sp>
      </p:grpSp>
      <p:grpSp>
        <p:nvGrpSpPr>
          <p:cNvPr id="19463" name="组合 81"/>
          <p:cNvGrpSpPr>
            <a:grpSpLocks/>
          </p:cNvGrpSpPr>
          <p:nvPr/>
        </p:nvGrpSpPr>
        <p:grpSpPr bwMode="auto">
          <a:xfrm>
            <a:off x="5791200" y="923925"/>
            <a:ext cx="4207522" cy="817037"/>
            <a:chOff x="0" y="0"/>
            <a:chExt cx="4207522" cy="817062"/>
          </a:xfrm>
        </p:grpSpPr>
        <p:grpSp>
          <p:nvGrpSpPr>
            <p:cNvPr id="19475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8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8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476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8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8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9479" name="文本框 86"/>
            <p:cNvSpPr txBox="1">
              <a:spLocks noChangeArrowheads="1"/>
            </p:cNvSpPr>
            <p:nvPr/>
          </p:nvSpPr>
          <p:spPr bwMode="auto">
            <a:xfrm>
              <a:off x="754742" y="132167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</a:t>
              </a:r>
            </a:p>
          </p:txBody>
        </p:sp>
      </p:grpSp>
      <p:grpSp>
        <p:nvGrpSpPr>
          <p:cNvPr id="19464" name="组合 61"/>
          <p:cNvGrpSpPr>
            <a:grpSpLocks/>
          </p:cNvGrpSpPr>
          <p:nvPr/>
        </p:nvGrpSpPr>
        <p:grpSpPr bwMode="auto">
          <a:xfrm>
            <a:off x="5791200" y="3675063"/>
            <a:ext cx="4207522" cy="817036"/>
            <a:chOff x="0" y="0"/>
            <a:chExt cx="4207522" cy="817062"/>
          </a:xfrm>
        </p:grpSpPr>
        <p:grpSp>
          <p:nvGrpSpPr>
            <p:cNvPr id="19465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7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7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466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7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7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9469" name="文本框 66"/>
            <p:cNvSpPr txBox="1">
              <a:spLocks noChangeArrowheads="1"/>
            </p:cNvSpPr>
            <p:nvPr/>
          </p:nvSpPr>
          <p:spPr bwMode="auto">
            <a:xfrm>
              <a:off x="754742" y="132167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87"/>
          <p:cNvGrpSpPr>
            <a:grpSpLocks/>
          </p:cNvGrpSpPr>
          <p:nvPr/>
        </p:nvGrpSpPr>
        <p:grpSpPr bwMode="auto">
          <a:xfrm>
            <a:off x="-43699" y="282575"/>
            <a:ext cx="4283075" cy="550524"/>
            <a:chOff x="7099" y="0"/>
            <a:chExt cx="4281735" cy="550079"/>
          </a:xfrm>
        </p:grpSpPr>
        <p:sp>
          <p:nvSpPr>
            <p:cNvPr id="10257" name="文本框 91"/>
            <p:cNvSpPr txBox="1">
              <a:spLocks noChangeArrowheads="1"/>
            </p:cNvSpPr>
            <p:nvPr/>
          </p:nvSpPr>
          <p:spPr bwMode="auto">
            <a:xfrm>
              <a:off x="284187" y="0"/>
              <a:ext cx="902529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</a:p>
          </p:txBody>
        </p:sp>
        <p:cxnSp>
          <p:nvCxnSpPr>
            <p:cNvPr id="10258" name="直接连接符 92"/>
            <p:cNvCxnSpPr>
              <a:cxnSpLocks noChangeShapeType="1"/>
            </p:cNvCxnSpPr>
            <p:nvPr/>
          </p:nvCxnSpPr>
          <p:spPr bwMode="auto">
            <a:xfrm>
              <a:off x="7099" y="550079"/>
              <a:ext cx="4281735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9">
            <a:extLst>
              <a:ext uri="{FF2B5EF4-FFF2-40B4-BE49-F238E27FC236}">
                <a16:creationId xmlns:a16="http://schemas.microsoft.com/office/drawing/2014/main" id="{A5161B2B-CDE6-455B-987E-E13E4485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1104563"/>
            <a:ext cx="6429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黄俊凯、黄嘉杰：模型制作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黄俊杰、胡嘉鹏：使用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导入模型并创造可交互场景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46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tx2"/>
                </a:solidFill>
                <a:latin typeface="Agency FB" panose="020B0503020202020204" pitchFamily="34" charset="0"/>
              </a:rPr>
              <a:t>CONTENTS</a:t>
            </a:r>
            <a:endParaRPr lang="zh-CN" altLang="en-US" sz="36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23556" name="矩形 4"/>
          <p:cNvSpPr>
            <a:spLocks noChangeArrowheads="1"/>
          </p:cNvSpPr>
          <p:nvPr/>
        </p:nvSpPr>
        <p:spPr bwMode="auto">
          <a:xfrm>
            <a:off x="1127125" y="4522788"/>
            <a:ext cx="3108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Calibri Light" panose="020F0302020204030204" pitchFamily="34" charset="0"/>
              </a:rPr>
              <a:t>I believe that for his escape he took advantage of the migration of a flock of wild birds. On the morning of his departure he put his planet in perfect order. </a:t>
            </a:r>
          </a:p>
        </p:txBody>
      </p:sp>
      <p:grpSp>
        <p:nvGrpSpPr>
          <p:cNvPr id="23557" name="组合 17"/>
          <p:cNvGrpSpPr>
            <a:grpSpLocks/>
          </p:cNvGrpSpPr>
          <p:nvPr/>
        </p:nvGrpSpPr>
        <p:grpSpPr bwMode="auto">
          <a:xfrm>
            <a:off x="5791200" y="2274888"/>
            <a:ext cx="4207522" cy="817036"/>
            <a:chOff x="0" y="0"/>
            <a:chExt cx="4207522" cy="817062"/>
          </a:xfrm>
        </p:grpSpPr>
        <p:grpSp>
          <p:nvGrpSpPr>
            <p:cNvPr id="2359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9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60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59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9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95" name="文本框 22"/>
            <p:cNvSpPr txBox="1">
              <a:spLocks noChangeArrowheads="1"/>
            </p:cNvSpPr>
            <p:nvPr/>
          </p:nvSpPr>
          <p:spPr bwMode="auto">
            <a:xfrm>
              <a:off x="754742" y="132167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</a:t>
              </a:r>
            </a:p>
          </p:txBody>
        </p:sp>
      </p:grpSp>
      <p:grpSp>
        <p:nvGrpSpPr>
          <p:cNvPr id="23558" name="组合 48"/>
          <p:cNvGrpSpPr>
            <a:grpSpLocks/>
          </p:cNvGrpSpPr>
          <p:nvPr/>
        </p:nvGrpSpPr>
        <p:grpSpPr bwMode="auto">
          <a:xfrm>
            <a:off x="5791200" y="3683000"/>
            <a:ext cx="4207522" cy="818307"/>
            <a:chOff x="0" y="0"/>
            <a:chExt cx="4207522" cy="817062"/>
          </a:xfrm>
        </p:grpSpPr>
        <p:grpSp>
          <p:nvGrpSpPr>
            <p:cNvPr id="2358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8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58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8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8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85" name="文本框 53"/>
            <p:cNvSpPr txBox="1">
              <a:spLocks noChangeArrowheads="1"/>
            </p:cNvSpPr>
            <p:nvPr/>
          </p:nvSpPr>
          <p:spPr bwMode="auto">
            <a:xfrm>
              <a:off x="754742" y="125960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</a:p>
          </p:txBody>
        </p:sp>
      </p:grpSp>
      <p:grpSp>
        <p:nvGrpSpPr>
          <p:cNvPr id="23559" name="组合 81"/>
          <p:cNvGrpSpPr>
            <a:grpSpLocks/>
          </p:cNvGrpSpPr>
          <p:nvPr/>
        </p:nvGrpSpPr>
        <p:grpSpPr bwMode="auto">
          <a:xfrm>
            <a:off x="5791200" y="923925"/>
            <a:ext cx="4207522" cy="817037"/>
            <a:chOff x="0" y="0"/>
            <a:chExt cx="4207522" cy="817062"/>
          </a:xfrm>
        </p:grpSpPr>
        <p:grpSp>
          <p:nvGrpSpPr>
            <p:cNvPr id="2357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7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8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57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7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75" name="文本框 86"/>
            <p:cNvSpPr txBox="1">
              <a:spLocks noChangeArrowheads="1"/>
            </p:cNvSpPr>
            <p:nvPr/>
          </p:nvSpPr>
          <p:spPr bwMode="auto">
            <a:xfrm>
              <a:off x="754742" y="125211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</a:t>
              </a:r>
            </a:p>
          </p:txBody>
        </p:sp>
      </p:grpSp>
      <p:grpSp>
        <p:nvGrpSpPr>
          <p:cNvPr id="23560" name="组合 61"/>
          <p:cNvGrpSpPr>
            <a:grpSpLocks/>
          </p:cNvGrpSpPr>
          <p:nvPr/>
        </p:nvGrpSpPr>
        <p:grpSpPr bwMode="auto">
          <a:xfrm>
            <a:off x="5791200" y="5029200"/>
            <a:ext cx="4207522" cy="817037"/>
            <a:chOff x="0" y="0"/>
            <a:chExt cx="4207522" cy="817062"/>
          </a:xfrm>
        </p:grpSpPr>
        <p:grpSp>
          <p:nvGrpSpPr>
            <p:cNvPr id="23561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6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562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6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65" name="文本框 66"/>
            <p:cNvSpPr txBox="1">
              <a:spLocks noChangeArrowheads="1"/>
            </p:cNvSpPr>
            <p:nvPr/>
          </p:nvSpPr>
          <p:spPr bwMode="auto">
            <a:xfrm>
              <a:off x="754742" y="130919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安排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87"/>
          <p:cNvGrpSpPr>
            <a:grpSpLocks/>
          </p:cNvGrpSpPr>
          <p:nvPr/>
        </p:nvGrpSpPr>
        <p:grpSpPr bwMode="auto">
          <a:xfrm>
            <a:off x="-43699" y="282575"/>
            <a:ext cx="4283075" cy="550524"/>
            <a:chOff x="7099" y="0"/>
            <a:chExt cx="4281735" cy="550079"/>
          </a:xfrm>
        </p:grpSpPr>
        <p:sp>
          <p:nvSpPr>
            <p:cNvPr id="10257" name="文本框 91"/>
            <p:cNvSpPr txBox="1">
              <a:spLocks noChangeArrowheads="1"/>
            </p:cNvSpPr>
            <p:nvPr/>
          </p:nvSpPr>
          <p:spPr bwMode="auto">
            <a:xfrm>
              <a:off x="284187" y="0"/>
              <a:ext cx="902529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安排</a:t>
              </a:r>
            </a:p>
          </p:txBody>
        </p:sp>
        <p:cxnSp>
          <p:nvCxnSpPr>
            <p:cNvPr id="10258" name="直接连接符 92"/>
            <p:cNvCxnSpPr>
              <a:cxnSpLocks noChangeShapeType="1"/>
            </p:cNvCxnSpPr>
            <p:nvPr/>
          </p:nvCxnSpPr>
          <p:spPr bwMode="auto">
            <a:xfrm>
              <a:off x="7099" y="550079"/>
              <a:ext cx="4281735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59">
            <a:extLst>
              <a:ext uri="{FF2B5EF4-FFF2-40B4-BE49-F238E27FC236}">
                <a16:creationId xmlns:a16="http://schemas.microsoft.com/office/drawing/2014/main" id="{183071E8-47DA-4963-81CB-0B3C6BA8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1104563"/>
            <a:ext cx="6429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marL="342900" indent="-342900" eaLnBrk="1" hangingPunct="1"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blender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建模（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建模（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可交互场景创建（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826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2"/>
                </a:solidFill>
                <a:latin typeface="Agency FB" panose="020B0503020202020204" pitchFamily="34" charset="0"/>
              </a:rPr>
              <a:t>CONTENTS</a:t>
            </a:r>
            <a:endParaRPr lang="zh-CN" alt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6148" name="矩形 4"/>
          <p:cNvSpPr>
            <a:spLocks noChangeArrowheads="1"/>
          </p:cNvSpPr>
          <p:nvPr/>
        </p:nvSpPr>
        <p:spPr bwMode="auto">
          <a:xfrm>
            <a:off x="1127125" y="4522788"/>
            <a:ext cx="3108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Calibri Light" panose="020F0302020204030204" pitchFamily="34" charset="0"/>
              </a:rPr>
              <a:t>I believe that for his escape he took advantage of the migration of a flock of wild birds. On the morning of his departure he put his planet in perfect order. 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791200" y="922338"/>
            <a:ext cx="4207522" cy="817036"/>
            <a:chOff x="0" y="0"/>
            <a:chExt cx="4207522" cy="817062"/>
          </a:xfrm>
        </p:grpSpPr>
        <p:grpSp>
          <p:nvGrpSpPr>
            <p:cNvPr id="7207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1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208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1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211" name="文本框 14"/>
            <p:cNvSpPr txBox="1">
              <a:spLocks noChangeArrowheads="1"/>
            </p:cNvSpPr>
            <p:nvPr/>
          </p:nvSpPr>
          <p:spPr bwMode="auto">
            <a:xfrm>
              <a:off x="754742" y="241300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</a:t>
              </a:r>
            </a:p>
          </p:txBody>
        </p:sp>
      </p:grp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5791200" y="2274888"/>
            <a:ext cx="4207522" cy="817036"/>
            <a:chOff x="0" y="0"/>
            <a:chExt cx="4207522" cy="817062"/>
          </a:xfrm>
        </p:grpSpPr>
        <p:grpSp>
          <p:nvGrpSpPr>
            <p:cNvPr id="7197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0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198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0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201" name="文本框 22"/>
            <p:cNvSpPr txBox="1">
              <a:spLocks noChangeArrowheads="1"/>
            </p:cNvSpPr>
            <p:nvPr/>
          </p:nvSpPr>
          <p:spPr bwMode="auto">
            <a:xfrm>
              <a:off x="754742" y="248913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</a:t>
              </a:r>
            </a:p>
          </p:txBody>
        </p:sp>
      </p:grpSp>
      <p:grpSp>
        <p:nvGrpSpPr>
          <p:cNvPr id="10" name="组合 28"/>
          <p:cNvGrpSpPr>
            <a:grpSpLocks/>
          </p:cNvGrpSpPr>
          <p:nvPr/>
        </p:nvGrpSpPr>
        <p:grpSpPr bwMode="auto">
          <a:xfrm>
            <a:off x="5791200" y="3675063"/>
            <a:ext cx="5511800" cy="817036"/>
            <a:chOff x="0" y="0"/>
            <a:chExt cx="5511800" cy="817062"/>
          </a:xfrm>
        </p:grpSpPr>
        <p:grpSp>
          <p:nvGrpSpPr>
            <p:cNvPr id="7187" name="组合 2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9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9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188" name="组合 3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9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9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189" name="组合 31"/>
            <p:cNvGrpSpPr>
              <a:grpSpLocks/>
            </p:cNvGrpSpPr>
            <p:nvPr/>
          </p:nvGrpSpPr>
          <p:grpSpPr bwMode="auto">
            <a:xfrm>
              <a:off x="754742" y="193951"/>
              <a:ext cx="4757058" cy="611410"/>
              <a:chOff x="0" y="193951"/>
              <a:chExt cx="4757058" cy="611410"/>
            </a:xfrm>
          </p:grpSpPr>
          <p:sp>
            <p:nvSpPr>
              <p:cNvPr id="7191" name="文本框 33"/>
              <p:cNvSpPr txBox="1">
                <a:spLocks noChangeArrowheads="1"/>
              </p:cNvSpPr>
              <p:nvPr/>
            </p:nvSpPr>
            <p:spPr bwMode="auto">
              <a:xfrm>
                <a:off x="0" y="193951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分工</a:t>
                </a:r>
              </a:p>
            </p:txBody>
          </p:sp>
          <p:sp>
            <p:nvSpPr>
              <p:cNvPr id="7192" name="文本框 3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400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14" name="组合 61"/>
          <p:cNvGrpSpPr>
            <a:grpSpLocks/>
          </p:cNvGrpSpPr>
          <p:nvPr/>
        </p:nvGrpSpPr>
        <p:grpSpPr bwMode="auto">
          <a:xfrm>
            <a:off x="5791200" y="5029200"/>
            <a:ext cx="4199650" cy="817037"/>
            <a:chOff x="0" y="0"/>
            <a:chExt cx="4199650" cy="817062"/>
          </a:xfrm>
        </p:grpSpPr>
        <p:grpSp>
          <p:nvGrpSpPr>
            <p:cNvPr id="7177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8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178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8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181" name="文本框 66"/>
            <p:cNvSpPr txBox="1">
              <a:spLocks noChangeArrowheads="1"/>
            </p:cNvSpPr>
            <p:nvPr/>
          </p:nvSpPr>
          <p:spPr bwMode="auto">
            <a:xfrm>
              <a:off x="746870" y="193344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安排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tx2"/>
                </a:solidFill>
                <a:latin typeface="Agency FB" panose="020B0503020202020204" pitchFamily="34" charset="0"/>
              </a:rPr>
              <a:t>CONTENTS</a:t>
            </a:r>
            <a:endParaRPr lang="zh-CN" altLang="en-US" sz="36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196" name="矩形 4"/>
          <p:cNvSpPr>
            <a:spLocks noChangeArrowheads="1"/>
          </p:cNvSpPr>
          <p:nvPr/>
        </p:nvSpPr>
        <p:spPr bwMode="auto">
          <a:xfrm>
            <a:off x="1127125" y="4522788"/>
            <a:ext cx="3108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Calibri Light" panose="020F0302020204030204" pitchFamily="34" charset="0"/>
              </a:rPr>
              <a:t>I believe that for his escape he took advantage of the migration of a flock of wild birds. On the morning of his departure he put his planet in perfect order. </a:t>
            </a:r>
          </a:p>
        </p:txBody>
      </p:sp>
      <p:grpSp>
        <p:nvGrpSpPr>
          <p:cNvPr id="8197" name="组合 16"/>
          <p:cNvGrpSpPr>
            <a:grpSpLocks/>
          </p:cNvGrpSpPr>
          <p:nvPr/>
        </p:nvGrpSpPr>
        <p:grpSpPr bwMode="auto">
          <a:xfrm>
            <a:off x="5791200" y="922338"/>
            <a:ext cx="4207522" cy="817036"/>
            <a:chOff x="0" y="0"/>
            <a:chExt cx="4207522" cy="817062"/>
          </a:xfrm>
        </p:grpSpPr>
        <p:grpSp>
          <p:nvGrpSpPr>
            <p:cNvPr id="8231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32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35" name="文本框 14"/>
            <p:cNvSpPr txBox="1">
              <a:spLocks noChangeArrowheads="1"/>
            </p:cNvSpPr>
            <p:nvPr/>
          </p:nvSpPr>
          <p:spPr bwMode="auto">
            <a:xfrm>
              <a:off x="754742" y="132167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</a:t>
              </a:r>
            </a:p>
          </p:txBody>
        </p:sp>
      </p:grpSp>
      <p:grpSp>
        <p:nvGrpSpPr>
          <p:cNvPr id="8198" name="组合 17"/>
          <p:cNvGrpSpPr>
            <a:grpSpLocks/>
          </p:cNvGrpSpPr>
          <p:nvPr/>
        </p:nvGrpSpPr>
        <p:grpSpPr bwMode="auto">
          <a:xfrm>
            <a:off x="5791200" y="2274888"/>
            <a:ext cx="4207522" cy="817036"/>
            <a:chOff x="0" y="0"/>
            <a:chExt cx="4207522" cy="817062"/>
          </a:xfrm>
        </p:grpSpPr>
        <p:grpSp>
          <p:nvGrpSpPr>
            <p:cNvPr id="822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2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25" name="文本框 22"/>
            <p:cNvSpPr txBox="1">
              <a:spLocks noChangeArrowheads="1"/>
            </p:cNvSpPr>
            <p:nvPr/>
          </p:nvSpPr>
          <p:spPr bwMode="auto">
            <a:xfrm>
              <a:off x="754742" y="163800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</a:t>
              </a:r>
            </a:p>
          </p:txBody>
        </p:sp>
      </p:grpSp>
      <p:grpSp>
        <p:nvGrpSpPr>
          <p:cNvPr id="8199" name="组合 48"/>
          <p:cNvGrpSpPr>
            <a:grpSpLocks/>
          </p:cNvGrpSpPr>
          <p:nvPr/>
        </p:nvGrpSpPr>
        <p:grpSpPr bwMode="auto">
          <a:xfrm>
            <a:off x="5791200" y="3683000"/>
            <a:ext cx="4207522" cy="818307"/>
            <a:chOff x="0" y="0"/>
            <a:chExt cx="4207522" cy="817062"/>
          </a:xfrm>
        </p:grpSpPr>
        <p:grpSp>
          <p:nvGrpSpPr>
            <p:cNvPr id="821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1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1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1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1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15" name="文本框 53"/>
            <p:cNvSpPr txBox="1">
              <a:spLocks noChangeArrowheads="1"/>
            </p:cNvSpPr>
            <p:nvPr/>
          </p:nvSpPr>
          <p:spPr bwMode="auto">
            <a:xfrm>
              <a:off x="754742" y="156206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</a:p>
          </p:txBody>
        </p:sp>
      </p:grpSp>
      <p:grpSp>
        <p:nvGrpSpPr>
          <p:cNvPr id="8200" name="组合 59"/>
          <p:cNvGrpSpPr>
            <a:grpSpLocks/>
          </p:cNvGrpSpPr>
          <p:nvPr/>
        </p:nvGrpSpPr>
        <p:grpSpPr bwMode="auto">
          <a:xfrm>
            <a:off x="5791200" y="5027613"/>
            <a:ext cx="4207522" cy="817036"/>
            <a:chOff x="0" y="0"/>
            <a:chExt cx="4207522" cy="817062"/>
          </a:xfrm>
        </p:grpSpPr>
        <p:grpSp>
          <p:nvGrpSpPr>
            <p:cNvPr id="820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0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1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0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0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0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05" name="文本框 75"/>
            <p:cNvSpPr txBox="1">
              <a:spLocks noChangeArrowheads="1"/>
            </p:cNvSpPr>
            <p:nvPr/>
          </p:nvSpPr>
          <p:spPr bwMode="auto">
            <a:xfrm>
              <a:off x="754742" y="153680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安排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56"/>
          <p:cNvGrpSpPr>
            <a:grpSpLocks/>
          </p:cNvGrpSpPr>
          <p:nvPr/>
        </p:nvGrpSpPr>
        <p:grpSpPr bwMode="auto">
          <a:xfrm>
            <a:off x="2881312" y="282575"/>
            <a:ext cx="6429376" cy="1496140"/>
            <a:chOff x="0" y="0"/>
            <a:chExt cx="6429492" cy="1494930"/>
          </a:xfrm>
        </p:grpSpPr>
        <p:sp>
          <p:nvSpPr>
            <p:cNvPr id="9223" name="文本框 57"/>
            <p:cNvSpPr txBox="1">
              <a:spLocks noChangeArrowheads="1"/>
            </p:cNvSpPr>
            <p:nvPr/>
          </p:nvSpPr>
          <p:spPr bwMode="auto">
            <a:xfrm>
              <a:off x="2404255" y="0"/>
              <a:ext cx="1620986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时空穿梭</a:t>
              </a:r>
            </a:p>
          </p:txBody>
        </p:sp>
        <p:cxnSp>
          <p:nvCxnSpPr>
            <p:cNvPr id="9224" name="直接连接符 58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5" name="文本框 59"/>
            <p:cNvSpPr txBox="1">
              <a:spLocks noChangeArrowheads="1"/>
            </p:cNvSpPr>
            <p:nvPr/>
          </p:nvSpPr>
          <p:spPr bwMode="auto">
            <a:xfrm>
              <a:off x="2" y="1095144"/>
              <a:ext cx="1210610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</a:p>
          </p:txBody>
        </p:sp>
      </p:grpSp>
      <p:sp>
        <p:nvSpPr>
          <p:cNvPr id="30" name="文本框 59">
            <a:extLst>
              <a:ext uri="{FF2B5EF4-FFF2-40B4-BE49-F238E27FC236}">
                <a16:creationId xmlns:a16="http://schemas.microsoft.com/office/drawing/2014/main" id="{D8E77C05-BF82-41D2-857A-47517F11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1778715"/>
            <a:ext cx="6429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虫洞猜想：生活中处处充满了黑洞，只不过它们小到我们肉眼不可见，霍金的一部纪录片提到，穿越虫洞，我们便能时间旅行，回到过去或者达到未来。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2DD07C-43C6-4B59-9ECC-7E8DA8EF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6" y="2712104"/>
            <a:ext cx="6327789" cy="38898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87"/>
          <p:cNvGrpSpPr>
            <a:grpSpLocks/>
          </p:cNvGrpSpPr>
          <p:nvPr/>
        </p:nvGrpSpPr>
        <p:grpSpPr bwMode="auto">
          <a:xfrm>
            <a:off x="-43699" y="282575"/>
            <a:ext cx="4283075" cy="550524"/>
            <a:chOff x="7099" y="0"/>
            <a:chExt cx="4281735" cy="550079"/>
          </a:xfrm>
        </p:grpSpPr>
        <p:sp>
          <p:nvSpPr>
            <p:cNvPr id="10257" name="文本框 91"/>
            <p:cNvSpPr txBox="1">
              <a:spLocks noChangeArrowheads="1"/>
            </p:cNvSpPr>
            <p:nvPr/>
          </p:nvSpPr>
          <p:spPr bwMode="auto">
            <a:xfrm>
              <a:off x="284187" y="0"/>
              <a:ext cx="902529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过去</a:t>
              </a:r>
            </a:p>
          </p:txBody>
        </p:sp>
        <p:cxnSp>
          <p:nvCxnSpPr>
            <p:cNvPr id="10258" name="直接连接符 92"/>
            <p:cNvCxnSpPr>
              <a:cxnSpLocks noChangeShapeType="1"/>
            </p:cNvCxnSpPr>
            <p:nvPr/>
          </p:nvCxnSpPr>
          <p:spPr bwMode="auto">
            <a:xfrm>
              <a:off x="7099" y="550079"/>
              <a:ext cx="4281735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807B493-2F7D-4F70-BE62-5BC61DF0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2" y="1616925"/>
            <a:ext cx="10872489" cy="5027180"/>
          </a:xfrm>
          <a:prstGeom prst="rect">
            <a:avLst/>
          </a:prstGeom>
        </p:spPr>
      </p:pic>
      <p:sp>
        <p:nvSpPr>
          <p:cNvPr id="6" name="文本框 59">
            <a:extLst>
              <a:ext uri="{FF2B5EF4-FFF2-40B4-BE49-F238E27FC236}">
                <a16:creationId xmlns:a16="http://schemas.microsoft.com/office/drawing/2014/main" id="{A5161B2B-CDE6-455B-987E-E13E4485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1104563"/>
            <a:ext cx="6429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该场景的标志物为恐龙</a:t>
            </a:r>
          </a:p>
        </p:txBody>
      </p:sp>
    </p:spTree>
    <p:extLst>
      <p:ext uri="{BB962C8B-B14F-4D97-AF65-F5344CB8AC3E}">
        <p14:creationId xmlns:p14="http://schemas.microsoft.com/office/powerpoint/2010/main" val="2611500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87"/>
          <p:cNvGrpSpPr>
            <a:grpSpLocks/>
          </p:cNvGrpSpPr>
          <p:nvPr/>
        </p:nvGrpSpPr>
        <p:grpSpPr bwMode="auto">
          <a:xfrm>
            <a:off x="-43699" y="282575"/>
            <a:ext cx="4283075" cy="550524"/>
            <a:chOff x="7099" y="0"/>
            <a:chExt cx="4281735" cy="550079"/>
          </a:xfrm>
        </p:grpSpPr>
        <p:sp>
          <p:nvSpPr>
            <p:cNvPr id="10257" name="文本框 91"/>
            <p:cNvSpPr txBox="1">
              <a:spLocks noChangeArrowheads="1"/>
            </p:cNvSpPr>
            <p:nvPr/>
          </p:nvSpPr>
          <p:spPr bwMode="auto">
            <a:xfrm>
              <a:off x="284187" y="0"/>
              <a:ext cx="902529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</a:p>
          </p:txBody>
        </p:sp>
        <p:cxnSp>
          <p:nvCxnSpPr>
            <p:cNvPr id="10258" name="直接连接符 92"/>
            <p:cNvCxnSpPr>
              <a:cxnSpLocks noChangeShapeType="1"/>
            </p:cNvCxnSpPr>
            <p:nvPr/>
          </p:nvCxnSpPr>
          <p:spPr bwMode="auto">
            <a:xfrm>
              <a:off x="7099" y="550079"/>
              <a:ext cx="4281735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9">
            <a:extLst>
              <a:ext uri="{FF2B5EF4-FFF2-40B4-BE49-F238E27FC236}">
                <a16:creationId xmlns:a16="http://schemas.microsoft.com/office/drawing/2014/main" id="{A5161B2B-CDE6-455B-987E-E13E4485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1104563"/>
            <a:ext cx="6429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该场景的标志物楼房、车辆、船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315722-D855-4898-B41F-1C76F878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5" y="1714581"/>
            <a:ext cx="11067799" cy="45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67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87"/>
          <p:cNvGrpSpPr>
            <a:grpSpLocks/>
          </p:cNvGrpSpPr>
          <p:nvPr/>
        </p:nvGrpSpPr>
        <p:grpSpPr bwMode="auto">
          <a:xfrm>
            <a:off x="-43699" y="282575"/>
            <a:ext cx="4283075" cy="550524"/>
            <a:chOff x="7099" y="0"/>
            <a:chExt cx="4281735" cy="550079"/>
          </a:xfrm>
        </p:grpSpPr>
        <p:sp>
          <p:nvSpPr>
            <p:cNvPr id="10257" name="文本框 91"/>
            <p:cNvSpPr txBox="1">
              <a:spLocks noChangeArrowheads="1"/>
            </p:cNvSpPr>
            <p:nvPr/>
          </p:nvSpPr>
          <p:spPr bwMode="auto">
            <a:xfrm>
              <a:off x="284187" y="0"/>
              <a:ext cx="902529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</a:p>
          </p:txBody>
        </p:sp>
        <p:cxnSp>
          <p:nvCxnSpPr>
            <p:cNvPr id="10258" name="直接连接符 92"/>
            <p:cNvCxnSpPr>
              <a:cxnSpLocks noChangeShapeType="1"/>
            </p:cNvCxnSpPr>
            <p:nvPr/>
          </p:nvCxnSpPr>
          <p:spPr bwMode="auto">
            <a:xfrm>
              <a:off x="7099" y="550079"/>
              <a:ext cx="4281735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9">
            <a:extLst>
              <a:ext uri="{FF2B5EF4-FFF2-40B4-BE49-F238E27FC236}">
                <a16:creationId xmlns:a16="http://schemas.microsoft.com/office/drawing/2014/main" id="{A5161B2B-CDE6-455B-987E-E13E4485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1104563"/>
            <a:ext cx="6429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待定。初步的想法是环境被破坏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486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tx2"/>
                </a:solidFill>
                <a:latin typeface="Agency FB" panose="020B0503020202020204" pitchFamily="34" charset="0"/>
              </a:rPr>
              <a:t>CONTENTS</a:t>
            </a:r>
            <a:endParaRPr lang="zh-CN" altLang="en-US" sz="360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196" name="矩形 4"/>
          <p:cNvSpPr>
            <a:spLocks noChangeArrowheads="1"/>
          </p:cNvSpPr>
          <p:nvPr/>
        </p:nvSpPr>
        <p:spPr bwMode="auto">
          <a:xfrm>
            <a:off x="1127125" y="4522788"/>
            <a:ext cx="3108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Calibri Light" panose="020F0302020204030204" pitchFamily="34" charset="0"/>
              </a:rPr>
              <a:t>I believe that for his escape he took advantage of the migration of a flock of wild birds. On the morning of his departure he put his planet in perfect order. </a:t>
            </a:r>
          </a:p>
        </p:txBody>
      </p:sp>
      <p:grpSp>
        <p:nvGrpSpPr>
          <p:cNvPr id="8197" name="组合 16"/>
          <p:cNvGrpSpPr>
            <a:grpSpLocks/>
          </p:cNvGrpSpPr>
          <p:nvPr/>
        </p:nvGrpSpPr>
        <p:grpSpPr bwMode="auto">
          <a:xfrm>
            <a:off x="5791200" y="2376063"/>
            <a:ext cx="4207522" cy="817036"/>
            <a:chOff x="0" y="0"/>
            <a:chExt cx="4207522" cy="817062"/>
          </a:xfrm>
        </p:grpSpPr>
        <p:grpSp>
          <p:nvGrpSpPr>
            <p:cNvPr id="8231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32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35" name="文本框 14"/>
            <p:cNvSpPr txBox="1">
              <a:spLocks noChangeArrowheads="1"/>
            </p:cNvSpPr>
            <p:nvPr/>
          </p:nvSpPr>
          <p:spPr bwMode="auto">
            <a:xfrm>
              <a:off x="754742" y="132167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</a:t>
              </a:r>
            </a:p>
          </p:txBody>
        </p:sp>
      </p:grpSp>
      <p:grpSp>
        <p:nvGrpSpPr>
          <p:cNvPr id="8198" name="组合 17"/>
          <p:cNvGrpSpPr>
            <a:grpSpLocks/>
          </p:cNvGrpSpPr>
          <p:nvPr/>
        </p:nvGrpSpPr>
        <p:grpSpPr bwMode="auto">
          <a:xfrm>
            <a:off x="5762911" y="974431"/>
            <a:ext cx="4207522" cy="817036"/>
            <a:chOff x="0" y="0"/>
            <a:chExt cx="4207522" cy="817062"/>
          </a:xfrm>
        </p:grpSpPr>
        <p:grpSp>
          <p:nvGrpSpPr>
            <p:cNvPr id="822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2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25" name="文本框 22"/>
            <p:cNvSpPr txBox="1">
              <a:spLocks noChangeArrowheads="1"/>
            </p:cNvSpPr>
            <p:nvPr/>
          </p:nvSpPr>
          <p:spPr bwMode="auto">
            <a:xfrm>
              <a:off x="754742" y="163800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</a:t>
              </a:r>
            </a:p>
          </p:txBody>
        </p:sp>
      </p:grpSp>
      <p:grpSp>
        <p:nvGrpSpPr>
          <p:cNvPr id="8199" name="组合 48"/>
          <p:cNvGrpSpPr>
            <a:grpSpLocks/>
          </p:cNvGrpSpPr>
          <p:nvPr/>
        </p:nvGrpSpPr>
        <p:grpSpPr bwMode="auto">
          <a:xfrm>
            <a:off x="5791200" y="3683000"/>
            <a:ext cx="4207522" cy="818307"/>
            <a:chOff x="0" y="0"/>
            <a:chExt cx="4207522" cy="817062"/>
          </a:xfrm>
        </p:grpSpPr>
        <p:grpSp>
          <p:nvGrpSpPr>
            <p:cNvPr id="821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1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1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1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1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15" name="文本框 53"/>
            <p:cNvSpPr txBox="1">
              <a:spLocks noChangeArrowheads="1"/>
            </p:cNvSpPr>
            <p:nvPr/>
          </p:nvSpPr>
          <p:spPr bwMode="auto">
            <a:xfrm>
              <a:off x="754742" y="156206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</a:p>
          </p:txBody>
        </p:sp>
      </p:grpSp>
      <p:grpSp>
        <p:nvGrpSpPr>
          <p:cNvPr id="8200" name="组合 59"/>
          <p:cNvGrpSpPr>
            <a:grpSpLocks/>
          </p:cNvGrpSpPr>
          <p:nvPr/>
        </p:nvGrpSpPr>
        <p:grpSpPr bwMode="auto">
          <a:xfrm>
            <a:off x="5791200" y="5027613"/>
            <a:ext cx="4207522" cy="817036"/>
            <a:chOff x="0" y="0"/>
            <a:chExt cx="4207522" cy="817062"/>
          </a:xfrm>
        </p:grpSpPr>
        <p:grpSp>
          <p:nvGrpSpPr>
            <p:cNvPr id="820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0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4743"/>
                  <a:gd name="T13" fmla="*/ 0 h 478971"/>
                  <a:gd name="T14" fmla="*/ 754743 w 754743"/>
                  <a:gd name="T15" fmla="*/ 478971 h 4789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1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2535"/>
                  <a:gd name="T13" fmla="*/ 0 h 482600"/>
                  <a:gd name="T14" fmla="*/ 512535 w 512535"/>
                  <a:gd name="T15" fmla="*/ 482600 h 482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0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0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443"/>
                  <a:gd name="T13" fmla="*/ 0 h 259442"/>
                  <a:gd name="T14" fmla="*/ 513443 w 513443"/>
                  <a:gd name="T15" fmla="*/ 259442 h 2594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0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472"/>
                  <a:gd name="T13" fmla="*/ 0 h 260350"/>
                  <a:gd name="T14" fmla="*/ 266472 w 266472"/>
                  <a:gd name="T15" fmla="*/ 260350 h 2603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05" name="文本框 75"/>
            <p:cNvSpPr txBox="1">
              <a:spLocks noChangeArrowheads="1"/>
            </p:cNvSpPr>
            <p:nvPr/>
          </p:nvSpPr>
          <p:spPr bwMode="auto">
            <a:xfrm>
              <a:off x="754742" y="153680"/>
              <a:ext cx="3452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696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87"/>
          <p:cNvGrpSpPr>
            <a:grpSpLocks/>
          </p:cNvGrpSpPr>
          <p:nvPr/>
        </p:nvGrpSpPr>
        <p:grpSpPr bwMode="auto">
          <a:xfrm>
            <a:off x="-43699" y="282575"/>
            <a:ext cx="4283075" cy="550524"/>
            <a:chOff x="7099" y="0"/>
            <a:chExt cx="4281735" cy="550079"/>
          </a:xfrm>
        </p:grpSpPr>
        <p:sp>
          <p:nvSpPr>
            <p:cNvPr id="10257" name="文本框 91"/>
            <p:cNvSpPr txBox="1">
              <a:spLocks noChangeArrowheads="1"/>
            </p:cNvSpPr>
            <p:nvPr/>
          </p:nvSpPr>
          <p:spPr bwMode="auto">
            <a:xfrm>
              <a:off x="284187" y="0"/>
              <a:ext cx="1620450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目前进度</a:t>
              </a:r>
            </a:p>
          </p:txBody>
        </p:sp>
        <p:cxnSp>
          <p:nvCxnSpPr>
            <p:cNvPr id="10258" name="直接连接符 92"/>
            <p:cNvCxnSpPr>
              <a:cxnSpLocks noChangeShapeType="1"/>
            </p:cNvCxnSpPr>
            <p:nvPr/>
          </p:nvCxnSpPr>
          <p:spPr bwMode="auto">
            <a:xfrm>
              <a:off x="7099" y="550079"/>
              <a:ext cx="4281735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9">
            <a:extLst>
              <a:ext uri="{FF2B5EF4-FFF2-40B4-BE49-F238E27FC236}">
                <a16:creationId xmlns:a16="http://schemas.microsoft.com/office/drawing/2014/main" id="{A5161B2B-CDE6-455B-987E-E13E4485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1104563"/>
            <a:ext cx="64293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确定动画风格：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low-poly</a:t>
            </a:r>
          </a:p>
          <a:p>
            <a:pPr marL="342900" indent="-342900" eaLnBrk="1" hangingPunct="1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确定动画视角：飞行器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确定场景主题：时间旅行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正在学习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blender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的骨骼动画制作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场景正在搭建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499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1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  ">
  <a:themeElements>
    <a:clrScheme name="2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2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2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</TotalTime>
  <Pages>0</Pages>
  <Words>350</Words>
  <Characters>0</Characters>
  <Application>Microsoft Office PowerPoint</Application>
  <DocSecurity>0</DocSecurity>
  <PresentationFormat>宽屏</PresentationFormat>
  <Lines>0</Lines>
  <Paragraphs>58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第一PPT，www.1ppt.com</vt:lpstr>
      <vt:lpstr>第一PPT，www.1ppt.com </vt:lpstr>
      <vt:lpstr>第一PPT，www.1ppt.com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三角形</dc:title>
  <dc:creator>第一PPT</dc:creator>
  <cp:keywords>www.1ppt.com</cp:keywords>
  <cp:lastModifiedBy>黄 俊凯</cp:lastModifiedBy>
  <cp:revision>32</cp:revision>
  <dcterms:created xsi:type="dcterms:W3CDTF">2015-03-28T14:16:19Z</dcterms:created>
  <dcterms:modified xsi:type="dcterms:W3CDTF">2019-05-01T07:47:45Z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