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C40C1-479E-01C9-3504-1EF9E0615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0299C2-015F-0627-2B55-192DC5F5D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0EEC-3694-B6D6-F11F-7AD5B36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37B67-D1D3-AE15-A4DB-99DE5B47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F6F5B-AF4A-8EDC-4AFF-A4EF729C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6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AE1EB-3084-AB15-F8D5-8DF50798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E21B9-AE51-6208-6B23-9EE819CA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9A995-005E-9FED-E95C-3672E2A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B8C08-9E2C-9AD3-DF11-F9835996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5AA1B-7C53-620B-9069-7784AC44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9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64731-1B5F-AA58-34D2-774A0F9EF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766B3-004F-710A-D530-AB494782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5B008-C790-603F-7D70-324E7D93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4AF0C-D3D5-E808-DEF4-FF0C84EC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6D25A-4A47-A1F6-8E46-8FB50E56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45925-7F2D-FF1D-E4D9-09CF6110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3893D-A53F-E069-2769-C5D11644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3AE5E-7FAC-6772-A2DC-B65E72F9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CE247-57DB-EE38-8BF8-11E8903D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1707A-9E8D-9BB9-A522-96FC943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4CB07-0ABC-61A3-6394-1C5834FE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7B742-782A-91F6-B871-38458380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78907-20C9-8BA5-6524-6655C144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9705C-16F9-31E4-23BB-C38CB256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4E135-215D-5EDE-05FB-0D801CD0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CBCC-AA10-5BFE-FBF7-16182D94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4ED54-5B08-6BD7-E2ED-18726117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3AF04-1F6B-9C86-9B86-3D8127AE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D2A62-DF02-9852-2896-8B5532F4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E629BF-6369-FF21-F17B-3AA9CFA5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7F238-16BA-1B71-4E41-EC33A121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1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FFDFD-DEE2-0DEF-7474-F908C46D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CA30E-6983-D66A-E33A-7DEF21228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0515D-8AD3-87EB-50C6-0397ED70D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4EEFE-9773-70BE-3740-EDD7BFE73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9C7F87-AC1A-E510-22E3-79EF24BF1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7B849-15EA-E27D-A636-64BD41DF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AC73F1-AE91-0455-1220-9064458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43AB74-11BC-464E-1795-5748E557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48BF-3070-524E-B2A4-809F01F8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EE6F61-B113-6F5A-E87F-4E9C3898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E78E26-6DA4-8463-EB5B-096F619E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E8499D-1C96-FD13-35FC-3D8603D6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F24CCD-606E-07DC-E987-E6D9D39E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224666-4C4C-EE6E-417B-875B0AAF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0F905B-7AB9-6A06-D54E-B2C804E9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0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7CD71-D0FF-CF78-5435-08EB2651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C69A7-A918-155E-479D-30D9887E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66DCC-1E38-4E5D-B5E1-5E135C65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AF499-68B0-09C2-1B25-E67C6675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45031E-54AA-6B23-C868-21A75F9D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95A2B-8177-175F-6729-28F1EAE8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6893F-5347-6C9E-23ED-C7C025B5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03CF5-7E1F-E68D-C5CB-326EF780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CC52D-5529-39AD-C0E6-4B0FF95A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6CF64-5656-9867-6C16-46703054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FFAEB-D8DA-57EE-5105-7929117E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0296F-D290-F121-FE21-7244C56F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6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A993A5-893E-4E95-C63D-BA5C243E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6C7D2-D83D-F973-F118-423EFBE8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29F01-688C-FD2E-E0F9-51808753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DD029-36A9-40A6-8EBD-042D35642A32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25010-C6EF-8C6D-AAD8-C740502A3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94B7F-527A-D61C-6E6E-87C69F2C4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B7440-91B3-4DB9-A02B-2DA170EC2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94C65F-047C-EE8F-EB07-D6759998DACE}"/>
              </a:ext>
            </a:extLst>
          </p:cNvPr>
          <p:cNvSpPr txBox="1"/>
          <p:nvPr/>
        </p:nvSpPr>
        <p:spPr>
          <a:xfrm>
            <a:off x="261938" y="561975"/>
            <a:ext cx="857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board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247BB9-AAF7-53EF-2318-CE387A741E79}"/>
              </a:ext>
            </a:extLst>
          </p:cNvPr>
          <p:cNvSpPr txBox="1"/>
          <p:nvPr/>
        </p:nvSpPr>
        <p:spPr>
          <a:xfrm>
            <a:off x="2110116" y="561975"/>
            <a:ext cx="20669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Computer_move4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A79C33-B6C1-BD3D-E0C5-348E78ECC419}"/>
              </a:ext>
            </a:extLst>
          </p:cNvPr>
          <p:cNvSpPr txBox="1"/>
          <p:nvPr/>
        </p:nvSpPr>
        <p:spPr>
          <a:xfrm>
            <a:off x="261938" y="1800225"/>
            <a:ext cx="20669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Opponent move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0D01240-A6BD-889C-FC51-1CB60CFDEA41}"/>
              </a:ext>
            </a:extLst>
          </p:cNvPr>
          <p:cNvCxnSpPr>
            <a:cxnSpLocks/>
          </p:cNvCxnSpPr>
          <p:nvPr/>
        </p:nvCxnSpPr>
        <p:spPr>
          <a:xfrm flipV="1">
            <a:off x="643430" y="915809"/>
            <a:ext cx="0" cy="95906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E3FA9FF-6FDA-4943-5F79-7E76BCBB3887}"/>
              </a:ext>
            </a:extLst>
          </p:cNvPr>
          <p:cNvSpPr txBox="1"/>
          <p:nvPr/>
        </p:nvSpPr>
        <p:spPr>
          <a:xfrm>
            <a:off x="5381623" y="187794"/>
            <a:ext cx="19526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Opening Book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34A28B-52E4-565F-AC05-211905F8E172}"/>
              </a:ext>
            </a:extLst>
          </p:cNvPr>
          <p:cNvSpPr txBox="1"/>
          <p:nvPr/>
        </p:nvSpPr>
        <p:spPr>
          <a:xfrm>
            <a:off x="261938" y="6111359"/>
            <a:ext cx="8572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MCTS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A68FA6-6757-A4AC-F5C6-0CDADC4BC9FE}"/>
              </a:ext>
            </a:extLst>
          </p:cNvPr>
          <p:cNvSpPr txBox="1"/>
          <p:nvPr/>
        </p:nvSpPr>
        <p:spPr>
          <a:xfrm>
            <a:off x="9377190" y="4655374"/>
            <a:ext cx="201930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Simulate Game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E8E6E7-16D0-5420-352B-93E64C688CEF}"/>
              </a:ext>
            </a:extLst>
          </p:cNvPr>
          <p:cNvSpPr txBox="1"/>
          <p:nvPr/>
        </p:nvSpPr>
        <p:spPr>
          <a:xfrm>
            <a:off x="9142678" y="5410110"/>
            <a:ext cx="2488324" cy="369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 simulate move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71E05B-D188-D51B-617C-03AD1D921289}"/>
              </a:ext>
            </a:extLst>
          </p:cNvPr>
          <p:cNvSpPr txBox="1"/>
          <p:nvPr/>
        </p:nvSpPr>
        <p:spPr>
          <a:xfrm>
            <a:off x="8918677" y="197492"/>
            <a:ext cx="19526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Opening Style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8A8317-C5B5-C3A1-09C9-E35B762A9287}"/>
              </a:ext>
            </a:extLst>
          </p:cNvPr>
          <p:cNvSpPr txBox="1"/>
          <p:nvPr/>
        </p:nvSpPr>
        <p:spPr>
          <a:xfrm>
            <a:off x="4078826" y="6116208"/>
            <a:ext cx="15855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UCT SELECT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2A2A5E-F16F-9FDA-2DC7-E3C00F07FDC7}"/>
              </a:ext>
            </a:extLst>
          </p:cNvPr>
          <p:cNvSpPr txBox="1"/>
          <p:nvPr/>
        </p:nvSpPr>
        <p:spPr>
          <a:xfrm>
            <a:off x="3579679" y="4101378"/>
            <a:ext cx="2521580" cy="369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Evaluate position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16BC1E-58E1-22A7-E7A5-E71C7F13AB85}"/>
              </a:ext>
            </a:extLst>
          </p:cNvPr>
          <p:cNvSpPr txBox="1"/>
          <p:nvPr/>
        </p:nvSpPr>
        <p:spPr>
          <a:xfrm>
            <a:off x="4177041" y="2967335"/>
            <a:ext cx="129836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Strategy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A9CFA9-FF8F-CE68-5281-B18BA86D0F5C}"/>
              </a:ext>
            </a:extLst>
          </p:cNvPr>
          <p:cNvSpPr txBox="1"/>
          <p:nvPr/>
        </p:nvSpPr>
        <p:spPr>
          <a:xfrm>
            <a:off x="9222491" y="6111360"/>
            <a:ext cx="2328700" cy="369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 best move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E7F5B77-D2DB-A991-322D-79820A6D9AC8}"/>
              </a:ext>
            </a:extLst>
          </p:cNvPr>
          <p:cNvSpPr txBox="1"/>
          <p:nvPr/>
        </p:nvSpPr>
        <p:spPr>
          <a:xfrm>
            <a:off x="1525558" y="6111359"/>
            <a:ext cx="24883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Get untried moves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7D2A100-BC2F-6745-5463-ECCC119948D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119188" y="746641"/>
            <a:ext cx="99092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6E3083B-BDDA-D0F3-F6FD-5F07A015F976}"/>
              </a:ext>
            </a:extLst>
          </p:cNvPr>
          <p:cNvCxnSpPr>
            <a:stCxn id="27" idx="0"/>
            <a:endCxn id="25" idx="1"/>
          </p:cNvCxnSpPr>
          <p:nvPr/>
        </p:nvCxnSpPr>
        <p:spPr>
          <a:xfrm rot="5400000" flipH="1" flipV="1">
            <a:off x="1993701" y="3928020"/>
            <a:ext cx="2959358" cy="1407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060BFFE-EB21-47A8-71F0-AE0ECB377905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5664413" y="4840040"/>
            <a:ext cx="3712777" cy="1460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8C77177-3EDA-81F0-2CD9-FCDDE9EB61F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0386840" y="5024706"/>
            <a:ext cx="1" cy="385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FBFD6F-A3A7-BFCD-4CA9-304AD299C75E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4826221" y="3336667"/>
            <a:ext cx="14248" cy="76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2EFA451-CC72-9D6D-275F-AB787E4A0A41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4840469" y="4470709"/>
            <a:ext cx="31151" cy="1645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BB481E5D-F38A-1A59-6763-CE7E2E10D1BF}"/>
              </a:ext>
            </a:extLst>
          </p:cNvPr>
          <p:cNvCxnSpPr>
            <a:cxnSpLocks/>
            <a:stCxn id="26" idx="3"/>
            <a:endCxn id="3" idx="3"/>
          </p:cNvCxnSpPr>
          <p:nvPr/>
        </p:nvCxnSpPr>
        <p:spPr>
          <a:xfrm flipH="1" flipV="1">
            <a:off x="4177041" y="746641"/>
            <a:ext cx="7374150" cy="5549385"/>
          </a:xfrm>
          <a:prstGeom prst="bentConnector3">
            <a:avLst>
              <a:gd name="adj1" fmla="val -63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97CF1F9-E2EC-C2D4-78BA-08462517CE58}"/>
              </a:ext>
            </a:extLst>
          </p:cNvPr>
          <p:cNvSpPr/>
          <p:nvPr/>
        </p:nvSpPr>
        <p:spPr>
          <a:xfrm>
            <a:off x="152392" y="5942191"/>
            <a:ext cx="5794168" cy="7076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94F42C43-FB0B-C4B7-74E7-170097EC9EDF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rot="10800000">
            <a:off x="5475402" y="3152002"/>
            <a:ext cx="3667277" cy="2442775"/>
          </a:xfrm>
          <a:prstGeom prst="bentConnector3">
            <a:avLst>
              <a:gd name="adj1" fmla="val 256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3657F1CF-5E36-B6D7-E4CD-7DABE3C8CAFA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101259" y="4286044"/>
            <a:ext cx="3121232" cy="2009982"/>
          </a:xfrm>
          <a:prstGeom prst="bentConnector3">
            <a:avLst>
              <a:gd name="adj1" fmla="val 553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831E2B1-4DA3-5EDB-73D6-496FDF65B1C0}"/>
              </a:ext>
            </a:extLst>
          </p:cNvPr>
          <p:cNvCxnSpPr>
            <a:stCxn id="3" idx="0"/>
            <a:endCxn id="16" idx="1"/>
          </p:cNvCxnSpPr>
          <p:nvPr/>
        </p:nvCxnSpPr>
        <p:spPr>
          <a:xfrm rot="5400000" flipH="1" flipV="1">
            <a:off x="4167844" y="-651804"/>
            <a:ext cx="189515" cy="2238044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BCAD8616-03A3-5A9C-7917-E9307014CE5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5400000">
            <a:off x="-672955" y="2294825"/>
            <a:ext cx="5180052" cy="24530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CE76C6C-58A2-F2D7-BCE4-8DE2BB7D59AD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7334248" y="372460"/>
            <a:ext cx="1584429" cy="969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7F25FB23-1934-CACE-EB64-0D8E07BA0CD5}"/>
              </a:ext>
            </a:extLst>
          </p:cNvPr>
          <p:cNvSpPr/>
          <p:nvPr/>
        </p:nvSpPr>
        <p:spPr>
          <a:xfrm>
            <a:off x="8918677" y="4438444"/>
            <a:ext cx="2948073" cy="22114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58F8AC8-F0CF-D867-B374-DBAE5C9438DF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19188" y="6296025"/>
            <a:ext cx="406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5893AA1-18B1-7DF5-8323-FD5255105B5C}"/>
              </a:ext>
            </a:extLst>
          </p:cNvPr>
          <p:cNvSpPr txBox="1"/>
          <p:nvPr/>
        </p:nvSpPr>
        <p:spPr>
          <a:xfrm>
            <a:off x="6010191" y="952505"/>
            <a:ext cx="27387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 Immediate Win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12674AF-FBCF-A731-3DBA-F61FA9A48614}"/>
              </a:ext>
            </a:extLst>
          </p:cNvPr>
          <p:cNvSpPr txBox="1"/>
          <p:nvPr/>
        </p:nvSpPr>
        <p:spPr>
          <a:xfrm>
            <a:off x="6010191" y="1483020"/>
            <a:ext cx="1165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Check_4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3812D22-68D5-74CC-A3DA-335D2EFAD1B2}"/>
              </a:ext>
            </a:extLst>
          </p:cNvPr>
          <p:cNvSpPr txBox="1"/>
          <p:nvPr/>
        </p:nvSpPr>
        <p:spPr>
          <a:xfrm>
            <a:off x="6012000" y="1988064"/>
            <a:ext cx="1165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Check_3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92E6E05-6160-F1F1-223E-2DA503AD0DE9}"/>
              </a:ext>
            </a:extLst>
          </p:cNvPr>
          <p:cNvSpPr txBox="1"/>
          <p:nvPr/>
        </p:nvSpPr>
        <p:spPr>
          <a:xfrm>
            <a:off x="6010191" y="2505672"/>
            <a:ext cx="131182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Check_33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1C718930-01FE-80A0-890D-03C8ACB7DB5C}"/>
              </a:ext>
            </a:extLst>
          </p:cNvPr>
          <p:cNvCxnSpPr>
            <a:stCxn id="3" idx="2"/>
            <a:endCxn id="114" idx="1"/>
          </p:cNvCxnSpPr>
          <p:nvPr/>
        </p:nvCxnSpPr>
        <p:spPr>
          <a:xfrm rot="16200000" flipH="1">
            <a:off x="4473953" y="-399067"/>
            <a:ext cx="205864" cy="2866612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8FD64FBF-BCD1-EF75-50B2-F720C266146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28862" y="1324418"/>
            <a:ext cx="3681329" cy="660473"/>
          </a:xfrm>
          <a:prstGeom prst="bentConnector3">
            <a:avLst>
              <a:gd name="adj1" fmla="val 4319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032A3FC2-4EE3-6F94-5A27-C0B98C041262}"/>
              </a:ext>
            </a:extLst>
          </p:cNvPr>
          <p:cNvCxnSpPr>
            <a:cxnSpLocks/>
            <a:stCxn id="4" idx="3"/>
            <a:endCxn id="115" idx="1"/>
          </p:cNvCxnSpPr>
          <p:nvPr/>
        </p:nvCxnSpPr>
        <p:spPr>
          <a:xfrm flipV="1">
            <a:off x="2328862" y="1667686"/>
            <a:ext cx="3681329" cy="317205"/>
          </a:xfrm>
          <a:prstGeom prst="bentConnector3">
            <a:avLst>
              <a:gd name="adj1" fmla="val 4319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19A6B0C6-AC68-53BD-A359-CFE1BAEC278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2492021" y="1984891"/>
            <a:ext cx="3519979" cy="187839"/>
          </a:xfrm>
          <a:prstGeom prst="bentConnector3">
            <a:avLst>
              <a:gd name="adj1" fmla="val 434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64D52B17-79B0-DF3B-0AD7-762934CBC254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759235" y="-1684350"/>
            <a:ext cx="1488249" cy="6719561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60523C81-2601-4A6B-5131-20087B929B71}"/>
              </a:ext>
            </a:extLst>
          </p:cNvPr>
          <p:cNvCxnSpPr>
            <a:cxnSpLocks/>
            <a:endCxn id="115" idx="3"/>
          </p:cNvCxnSpPr>
          <p:nvPr/>
        </p:nvCxnSpPr>
        <p:spPr>
          <a:xfrm rot="10800000">
            <a:off x="7175528" y="1667687"/>
            <a:ext cx="2687611" cy="751869"/>
          </a:xfrm>
          <a:prstGeom prst="bentConnector3">
            <a:avLst>
              <a:gd name="adj1" fmla="val 72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8FBBA84E-C842-66BA-A3E2-7A1298C2B0F9}"/>
              </a:ext>
            </a:extLst>
          </p:cNvPr>
          <p:cNvCxnSpPr>
            <a:cxnSpLocks/>
            <a:stCxn id="4" idx="3"/>
            <a:endCxn id="117" idx="1"/>
          </p:cNvCxnSpPr>
          <p:nvPr/>
        </p:nvCxnSpPr>
        <p:spPr>
          <a:xfrm>
            <a:off x="2328862" y="1984891"/>
            <a:ext cx="3681329" cy="705447"/>
          </a:xfrm>
          <a:prstGeom prst="bentConnector3">
            <a:avLst>
              <a:gd name="adj1" fmla="val 4319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箭头: 下 177">
            <a:extLst>
              <a:ext uri="{FF2B5EF4-FFF2-40B4-BE49-F238E27FC236}">
                <a16:creationId xmlns:a16="http://schemas.microsoft.com/office/drawing/2014/main" id="{EF4CEAB7-A529-55DF-632F-F5DCA06A4A2A}"/>
              </a:ext>
            </a:extLst>
          </p:cNvPr>
          <p:cNvSpPr/>
          <p:nvPr/>
        </p:nvSpPr>
        <p:spPr>
          <a:xfrm>
            <a:off x="3004048" y="1041299"/>
            <a:ext cx="282669" cy="19613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74554CA-DBEB-992F-8D7D-835E5E37471C}"/>
              </a:ext>
            </a:extLst>
          </p:cNvPr>
          <p:cNvSpPr txBox="1"/>
          <p:nvPr/>
        </p:nvSpPr>
        <p:spPr>
          <a:xfrm>
            <a:off x="777300" y="5251880"/>
            <a:ext cx="19433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Fallback move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612B2D50-350E-53D7-C9A1-78C7B3F1973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 flipV="1">
            <a:off x="606949" y="5725242"/>
            <a:ext cx="839063" cy="671836"/>
          </a:xfrm>
          <a:prstGeom prst="bentConnector3">
            <a:avLst>
              <a:gd name="adj1" fmla="val -27245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096503F-BE57-5F91-11FD-F6E0999509B9}"/>
              </a:ext>
            </a:extLst>
          </p:cNvPr>
          <p:cNvSpPr txBox="1"/>
          <p:nvPr/>
        </p:nvSpPr>
        <p:spPr>
          <a:xfrm>
            <a:off x="7938529" y="1927358"/>
            <a:ext cx="268761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 better move</a:t>
            </a:r>
            <a:endParaRPr lang="zh-CN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40B4628-80B9-367C-768A-96D19D0FF72D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7177336" y="2169557"/>
            <a:ext cx="761193" cy="317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485D595F-17D9-F68A-0A5A-5E32F1E3AE84}"/>
              </a:ext>
            </a:extLst>
          </p:cNvPr>
          <p:cNvCxnSpPr>
            <a:cxnSpLocks/>
            <a:stCxn id="186" idx="2"/>
          </p:cNvCxnSpPr>
          <p:nvPr/>
        </p:nvCxnSpPr>
        <p:spPr>
          <a:xfrm rot="5400000">
            <a:off x="6879864" y="904303"/>
            <a:ext cx="1010084" cy="379485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3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Cascadia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 Xinfeng</dc:creator>
  <cp:lastModifiedBy>HU Xinfeng</cp:lastModifiedBy>
  <cp:revision>1</cp:revision>
  <dcterms:created xsi:type="dcterms:W3CDTF">2024-12-05T12:03:28Z</dcterms:created>
  <dcterms:modified xsi:type="dcterms:W3CDTF">2024-12-05T12:56:18Z</dcterms:modified>
</cp:coreProperties>
</file>