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684" r:id="rId3"/>
  </p:sldMasterIdLst>
  <p:notesMasterIdLst>
    <p:notesMasterId r:id="rId8"/>
  </p:notesMasterIdLst>
  <p:sldIdLst>
    <p:sldId id="365" r:id="rId4"/>
    <p:sldId id="376" r:id="rId5"/>
    <p:sldId id="377" r:id="rId6"/>
    <p:sldId id="37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等线 Light" panose="02010600030101010101" pitchFamily="2" charset="-122"/>
      <p:regular r:id="rId13"/>
    </p:embeddedFont>
    <p:embeddedFont>
      <p:font typeface="华文行楷" panose="0201080004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华文楷体" panose="02010600040101010101" pitchFamily="2" charset="-122"/>
      <p:regular r:id="rId17"/>
    </p:embeddedFont>
    <p:embeddedFont>
      <p:font typeface="等线" panose="02010600030101010101" pitchFamily="2" charset="-122"/>
      <p:regular r:id="rId18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D14"/>
    <a:srgbClr val="152F47"/>
    <a:srgbClr val="FFC000"/>
    <a:srgbClr val="B12725"/>
    <a:srgbClr val="05BAC8"/>
    <a:srgbClr val="21AB82"/>
    <a:srgbClr val="F14124"/>
    <a:srgbClr val="5DCEAF"/>
    <a:srgbClr val="1A92A2"/>
    <a:srgbClr val="F6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116" d="100"/>
          <a:sy n="116" d="100"/>
        </p:scale>
        <p:origin x="552" y="108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355121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7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7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0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8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9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4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solidFill>
            <a:srgbClr val="9B0D14"/>
          </a:solidFill>
          <a:ln>
            <a:solidFill>
              <a:srgbClr val="9B0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solidFill>
            <a:srgbClr val="9B0D14"/>
          </a:solidFill>
          <a:ln>
            <a:solidFill>
              <a:srgbClr val="9B0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8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5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16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solidFill>
            <a:srgbClr val="9B0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066967" y="0"/>
            <a:ext cx="6115291" cy="6858000"/>
          </a:xfrm>
          <a:prstGeom prst="rect">
            <a:avLst/>
          </a:prstGeom>
          <a:solidFill>
            <a:srgbClr val="9B0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3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5903442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19276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83109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0449020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85010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97" r:id="rId4"/>
    <p:sldLayoutId id="2147483651" r:id="rId5"/>
    <p:sldLayoutId id="2147483676" r:id="rId6"/>
    <p:sldLayoutId id="2147483677" r:id="rId7"/>
    <p:sldLayoutId id="2147483680" r:id="rId8"/>
    <p:sldLayoutId id="2147483678" r:id="rId9"/>
    <p:sldLayoutId id="2147483679" r:id="rId10"/>
    <p:sldLayoutId id="2147483669" r:id="rId11"/>
    <p:sldLayoutId id="214748368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7754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378-0D81-46A4-ACDE-0D7B3F0B66B3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3646-7352-4859-B9C3-8526B4DA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3340125"/>
          </a:xfrm>
          <a:prstGeom prst="rect">
            <a:avLst/>
          </a:prstGeom>
          <a:solidFill>
            <a:srgbClr val="9B0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899607" y="762296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“泰豪之星”助学金</a:t>
            </a:r>
            <a:endParaRPr lang="en-US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辩</a:t>
            </a:r>
          </a:p>
        </p:txBody>
      </p:sp>
      <p:sp>
        <p:nvSpPr>
          <p:cNvPr id="10" name="矩形 9"/>
          <p:cNvSpPr/>
          <p:nvPr/>
        </p:nvSpPr>
        <p:spPr>
          <a:xfrm>
            <a:off x="534222" y="6210551"/>
            <a:ext cx="424342" cy="4243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34223" y="6627119"/>
            <a:ext cx="4032000" cy="0"/>
          </a:xfrm>
          <a:prstGeom prst="line">
            <a:avLst/>
          </a:prstGeom>
          <a:ln>
            <a:solidFill>
              <a:srgbClr val="9B0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98474" y="3517624"/>
            <a:ext cx="11997604" cy="54000"/>
            <a:chOff x="30834" y="1305568"/>
            <a:chExt cx="8823522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083361" cy="65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21261" y="1305713"/>
              <a:ext cx="3733095" cy="659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15" y="562069"/>
            <a:ext cx="7036124" cy="19701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8564" y="6220398"/>
            <a:ext cx="35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  <a:alpha val="42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为天下储人才，为国家图富强</a:t>
            </a:r>
            <a:endParaRPr lang="zh-CN" altLang="en-US" sz="2000" b="1" dirty="0">
              <a:solidFill>
                <a:schemeClr val="tx1">
                  <a:lumMod val="95000"/>
                  <a:lumOff val="5000"/>
                  <a:alpha val="42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5700834" y="3571506"/>
            <a:ext cx="61221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王雪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中共党员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级电子信息科学与技术专业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8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73943" y="1219200"/>
            <a:ext cx="0" cy="4740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143829" y="1371600"/>
            <a:ext cx="0" cy="4740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1"/>
            <a:endCxn id="4" idx="3"/>
          </p:cNvCxnSpPr>
          <p:nvPr/>
        </p:nvCxnSpPr>
        <p:spPr>
          <a:xfrm>
            <a:off x="72570" y="3421044"/>
            <a:ext cx="59363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8860" y="113786"/>
            <a:ext cx="701452" cy="690243"/>
            <a:chOff x="346944" y="298298"/>
            <a:chExt cx="701452" cy="690243"/>
          </a:xfrm>
        </p:grpSpPr>
        <p:sp>
          <p:nvSpPr>
            <p:cNvPr id="43" name="椭圆 42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rgbClr val="9B0D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8860" y="3421044"/>
            <a:ext cx="701452" cy="690243"/>
            <a:chOff x="346944" y="298298"/>
            <a:chExt cx="701452" cy="690243"/>
          </a:xfrm>
        </p:grpSpPr>
        <p:sp>
          <p:nvSpPr>
            <p:cNvPr id="14" name="椭圆 13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rgbClr val="9B0D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3307080"/>
            <a:ext cx="6073140" cy="0"/>
          </a:xfrm>
          <a:prstGeom prst="line">
            <a:avLst/>
          </a:prstGeom>
          <a:ln>
            <a:solidFill>
              <a:srgbClr val="9B0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3514" y="207239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 于 学 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3014" y="683072"/>
            <a:ext cx="4762500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次国家励志奖学金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次山东省齐鲁学子奖学金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次百优大学生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次校优秀学生一等奖学金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次校优秀学生二等奖学金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年累计发展性加分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年基础性测评分数满分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83514" y="3504556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 于 工 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196965" y="113786"/>
            <a:ext cx="701452" cy="690243"/>
            <a:chOff x="346944" y="298298"/>
            <a:chExt cx="701452" cy="690243"/>
          </a:xfrm>
        </p:grpSpPr>
        <p:sp>
          <p:nvSpPr>
            <p:cNvPr id="22" name="椭圆 21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071619" y="207239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 于 科 研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98663" y="865139"/>
            <a:ext cx="5610225" cy="6400188"/>
            <a:chOff x="6398663" y="865139"/>
            <a:chExt cx="5610225" cy="6400188"/>
          </a:xfrm>
        </p:grpSpPr>
        <p:sp>
          <p:nvSpPr>
            <p:cNvPr id="12" name="文本框 11"/>
            <p:cNvSpPr txBox="1"/>
            <p:nvPr/>
          </p:nvSpPr>
          <p:spPr>
            <a:xfrm>
              <a:off x="6398663" y="1324259"/>
              <a:ext cx="56102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，嵌入式开发，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98663" y="3171899"/>
              <a:ext cx="5610225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、基于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ZigBee+4G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的物联网智能家居系统的模拟实现（国家级大学生创新训练项目）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WAMP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环境下基于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PHP+MySQL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的学生信息管理系统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校科研训练计划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、基于信标识别的智能车的设计与开发        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、基于机器视觉的板球控制系统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、基于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的爬虫系统设计                                             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、实验室蒸馏装置中控系统向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STM32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的改进</a:t>
              </a:r>
            </a:p>
            <a:p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433691" y="865139"/>
              <a:ext cx="3282059" cy="461665"/>
              <a:chOff x="6529052" y="769996"/>
              <a:chExt cx="3282059" cy="46166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681041" y="769996"/>
                <a:ext cx="31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自学</a:t>
                </a:r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529052" y="798571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547691" y="1219200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8433691" y="2577991"/>
              <a:ext cx="3282059" cy="461665"/>
              <a:chOff x="6529052" y="769996"/>
              <a:chExt cx="3282059" cy="461665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681041" y="769996"/>
                <a:ext cx="31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参与了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529052" y="798571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547691" y="1219200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/>
          <p:cNvGrpSpPr/>
          <p:nvPr/>
        </p:nvGrpSpPr>
        <p:grpSpPr>
          <a:xfrm>
            <a:off x="184110" y="4053410"/>
            <a:ext cx="5743453" cy="2832318"/>
            <a:chOff x="184110" y="4053410"/>
            <a:chExt cx="5743453" cy="2832318"/>
          </a:xfrm>
        </p:grpSpPr>
        <p:sp>
          <p:nvSpPr>
            <p:cNvPr id="38" name="文本框 37"/>
            <p:cNvSpPr txBox="1"/>
            <p:nvPr/>
          </p:nvSpPr>
          <p:spPr>
            <a:xfrm>
              <a:off x="184110" y="4053410"/>
              <a:ext cx="5704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连续三年班长，曾任校首届青马工程菁英班班长、华为俱乐部组织部部长、办公室助理、科研助理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22644" y="4946736"/>
              <a:ext cx="57049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独自撰写报告并带领班级获得团中央全国高校“活力团支部称号”、团中央全国高校四进四信优秀基层项目。带领班级获评省级先进班集体称号、六次一级团支部、三年校级优秀团支部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84110" y="4301060"/>
            <a:ext cx="5743453" cy="1919267"/>
            <a:chOff x="184110" y="4301060"/>
            <a:chExt cx="5743453" cy="1919267"/>
          </a:xfrm>
        </p:grpSpPr>
        <p:sp>
          <p:nvSpPr>
            <p:cNvPr id="42" name="文本框 41"/>
            <p:cNvSpPr txBox="1"/>
            <p:nvPr/>
          </p:nvSpPr>
          <p:spPr>
            <a:xfrm>
              <a:off x="184110" y="4301060"/>
              <a:ext cx="5704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使得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班级同学包揽三年国奖、一等奖学金、先后包揽专业前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、前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、前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2644" y="5204664"/>
              <a:ext cx="5704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•2017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年，班级包揽了专业全部综合成绩推免名额。班级保研率全校第一。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74907" y="865139"/>
            <a:ext cx="6118859" cy="6312241"/>
            <a:chOff x="6374907" y="865139"/>
            <a:chExt cx="6118859" cy="6312241"/>
          </a:xfrm>
        </p:grpSpPr>
        <p:sp>
          <p:nvSpPr>
            <p:cNvPr id="46" name="文本框 45"/>
            <p:cNvSpPr txBox="1"/>
            <p:nvPr/>
          </p:nvSpPr>
          <p:spPr>
            <a:xfrm>
              <a:off x="6374907" y="1314236"/>
              <a:ext cx="6118859" cy="5863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十二届全国大学生智能车竞赛国家二等奖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年美国数学建模竞赛国际二等奖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项国家实用新型专利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国大学生电子设计大赛山东赛区一等奖（推荐国奖）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十一届全国大学生智能车竞赛省级一等奖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国大学生数学建模竞赛省级一等奖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东省机电产品创新设计竞赛一等奖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东省大学生科技创新大赛省级二等奖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蓝桥杯”嵌入式开发组山东省二等奖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蓝桥杯”嵌入式开发组山东省二等奖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国物联网应用创新大赛华东赛区二等奖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东省第四届机器人大赛省级二等奖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杯电子设计大赛省级三等奖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发现杯”全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国互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创新大赛华东赛区三等奖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东大学（威海）第二届大学生程序设计竞赛一等奖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东大学（威海）“创青春”大赛二等奖</a:t>
              </a:r>
            </a:p>
            <a:p>
              <a:pPr>
                <a:lnSpc>
                  <a:spcPts val="25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8433691" y="865139"/>
              <a:ext cx="3282059" cy="461665"/>
              <a:chOff x="6529052" y="769996"/>
              <a:chExt cx="3282059" cy="4616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681041" y="769996"/>
                <a:ext cx="31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获得了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529052" y="798571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6547691" y="1219200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43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73943" y="1219200"/>
            <a:ext cx="0" cy="4740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143829" y="1371600"/>
            <a:ext cx="0" cy="4740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1"/>
            <a:endCxn id="4" idx="3"/>
          </p:cNvCxnSpPr>
          <p:nvPr/>
        </p:nvCxnSpPr>
        <p:spPr>
          <a:xfrm>
            <a:off x="72570" y="3421044"/>
            <a:ext cx="59363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8860" y="113786"/>
            <a:ext cx="701452" cy="690243"/>
            <a:chOff x="346944" y="298298"/>
            <a:chExt cx="701452" cy="690243"/>
          </a:xfrm>
        </p:grpSpPr>
        <p:sp>
          <p:nvSpPr>
            <p:cNvPr id="43" name="椭圆 42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rgbClr val="9B0D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8860" y="3421044"/>
            <a:ext cx="701452" cy="690243"/>
            <a:chOff x="346944" y="298298"/>
            <a:chExt cx="701452" cy="690243"/>
          </a:xfrm>
        </p:grpSpPr>
        <p:sp>
          <p:nvSpPr>
            <p:cNvPr id="14" name="椭圆 13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rgbClr val="9B0D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0" y="3307080"/>
            <a:ext cx="6073140" cy="0"/>
          </a:xfrm>
          <a:prstGeom prst="line">
            <a:avLst/>
          </a:prstGeom>
          <a:ln>
            <a:solidFill>
              <a:srgbClr val="9B0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3514" y="207239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 于 实 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349" y="788939"/>
            <a:ext cx="580121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赶赴贵州参与“黔中戏剧”调研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志愿服务班级负责人，带领班级获得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   的志愿时长，参与率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，班级志愿服务分数连续三年全院第一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任校蓝袍大使，接待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山东大学（威海）志愿服务先进个人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年志愿服务学时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68.5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83514" y="3504556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 于 自 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196965" y="113786"/>
            <a:ext cx="701452" cy="690243"/>
            <a:chOff x="346944" y="298298"/>
            <a:chExt cx="701452" cy="690243"/>
          </a:xfrm>
        </p:grpSpPr>
        <p:sp>
          <p:nvSpPr>
            <p:cNvPr id="22" name="椭圆 21"/>
            <p:cNvSpPr/>
            <p:nvPr/>
          </p:nvSpPr>
          <p:spPr>
            <a:xfrm>
              <a:off x="346944" y="298298"/>
              <a:ext cx="701452" cy="690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0728" y="342210"/>
              <a:ext cx="436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36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071619" y="207239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 于 未 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74907" y="1322339"/>
            <a:ext cx="6118859" cy="1739002"/>
            <a:chOff x="6374907" y="865139"/>
            <a:chExt cx="6118859" cy="1739002"/>
          </a:xfrm>
        </p:grpSpPr>
        <p:sp>
          <p:nvSpPr>
            <p:cNvPr id="12" name="文本框 11"/>
            <p:cNvSpPr txBox="1"/>
            <p:nvPr/>
          </p:nvSpPr>
          <p:spPr>
            <a:xfrm>
              <a:off x="6374907" y="1314236"/>
              <a:ext cx="6118859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跨专业保送至中山大学计算机专业攻读硕士学位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计算机视觉与机器学习、深度学习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无人驾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驶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433691" y="865139"/>
              <a:ext cx="3282059" cy="461665"/>
              <a:chOff x="6529052" y="769996"/>
              <a:chExt cx="3282059" cy="46166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681041" y="769996"/>
                <a:ext cx="31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下一站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529052" y="798571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547691" y="1219200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203160" y="4272485"/>
            <a:ext cx="5743453" cy="2380932"/>
            <a:chOff x="184110" y="4301060"/>
            <a:chExt cx="5743453" cy="2380932"/>
          </a:xfrm>
        </p:grpSpPr>
        <p:sp>
          <p:nvSpPr>
            <p:cNvPr id="29" name="文本框 28"/>
            <p:cNvSpPr txBox="1"/>
            <p:nvPr/>
          </p:nvSpPr>
          <p:spPr>
            <a:xfrm>
              <a:off x="184110" y="4301060"/>
              <a:ext cx="57049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山东省大学生自强之星，为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年度山东大学一校三地八校区在校生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40000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余人唯一一个。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2644" y="5204664"/>
              <a:ext cx="57049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山东大学（威海）自强之星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东大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学（威海）最美共青团员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山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东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省高等学校优秀学生干部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77071" y="3695782"/>
            <a:ext cx="6118859" cy="1739002"/>
            <a:chOff x="6374907" y="865139"/>
            <a:chExt cx="6118859" cy="1739002"/>
          </a:xfrm>
        </p:grpSpPr>
        <p:sp>
          <p:nvSpPr>
            <p:cNvPr id="39" name="文本框 38"/>
            <p:cNvSpPr txBox="1"/>
            <p:nvPr/>
          </p:nvSpPr>
          <p:spPr>
            <a:xfrm>
              <a:off x="6374907" y="1314236"/>
              <a:ext cx="6118859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成为行业领军人物，为人工智能的发展贡献自己的力量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怀感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恩，帮助更多人，充分发挥共产党员的作用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忘初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心，继续前进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433691" y="865139"/>
              <a:ext cx="3377309" cy="461665"/>
              <a:chOff x="6529052" y="769996"/>
              <a:chExt cx="3377309" cy="461665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6776291" y="769996"/>
                <a:ext cx="3130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 来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6529052" y="798571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547691" y="1219200"/>
                <a:ext cx="138684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98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2413685"/>
          </a:xfrm>
          <a:prstGeom prst="rect">
            <a:avLst/>
          </a:prstGeom>
          <a:solidFill>
            <a:srgbClr val="9B0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37"/>
          <a:stretch/>
        </p:blipFill>
        <p:spPr>
          <a:xfrm>
            <a:off x="3920785" y="-263694"/>
            <a:ext cx="3346790" cy="2941073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-1" y="2762546"/>
            <a:ext cx="1219200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 谢 聆听</a:t>
            </a:r>
            <a:endParaRPr lang="en-US" altLang="zh-CN" sz="6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欢 迎 批 评 指 正 ！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3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6792d78b5d195a8a782e1d28ecd5ca37c177f"/>
</p:tagLst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1113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Calibri</vt:lpstr>
      <vt:lpstr>等线 Light</vt:lpstr>
      <vt:lpstr>华文行楷</vt:lpstr>
      <vt:lpstr>微软雅黑</vt:lpstr>
      <vt:lpstr>华文楷体</vt:lpstr>
      <vt:lpstr>等线</vt:lpstr>
      <vt:lpstr>Times New Roman</vt:lpstr>
      <vt:lpstr>Arial</vt:lpstr>
      <vt:lpstr>宋体</vt:lpstr>
      <vt:lpstr>Arial Unicode MS</vt:lpstr>
      <vt:lpstr>Office 主题</vt:lpstr>
      <vt:lpstr>1_Office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Lizzy</dc:creator>
  <cp:lastModifiedBy>sdu_wxh</cp:lastModifiedBy>
  <cp:revision>511</cp:revision>
  <dcterms:created xsi:type="dcterms:W3CDTF">2014-06-18T03:33:50Z</dcterms:created>
  <dcterms:modified xsi:type="dcterms:W3CDTF">2017-11-22T03:38:55Z</dcterms:modified>
</cp:coreProperties>
</file>