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1065" y="2770505"/>
            <a:ext cx="9952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latin typeface="苹方-简" panose="020B0400000000000000" charset="-122"/>
                <a:ea typeface="苹方-简" panose="020B0400000000000000" charset="-122"/>
              </a:rPr>
              <a:t>web</a:t>
            </a:r>
            <a:r>
              <a:rPr lang="zh-CN" altLang="en-US" sz="4400">
                <a:latin typeface="苹方-简" panose="020B0400000000000000" charset="-122"/>
                <a:ea typeface="苹方-简" panose="020B0400000000000000" charset="-122"/>
              </a:rPr>
              <a:t>端即时通讯技术盘点</a:t>
            </a:r>
            <a:endParaRPr lang="zh-CN" altLang="en-US" sz="44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0500" y="202565"/>
            <a:ext cx="3830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1.Ajax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短轮询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385" y="944880"/>
            <a:ext cx="11003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通过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js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向后端发起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请求。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弊端：无法满足即时通信等富交互式应用的实时更新数据的要求；基于http协议，http协议要求的请求/响应的模式也是无法改变的。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0500" y="202565"/>
            <a:ext cx="534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2.Comet——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伪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长连接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385" y="944880"/>
            <a:ext cx="110032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本质上并不是一个长连接，没有心跳保活等机制。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客户端发起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请求，服务端接收到请求后，会一直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hold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住这个连接，会阻塞请求直到有数据或者超时才返回，浏览器在处理请求返回信息（超时或有效数据）后再次发出请求，重新建立连接。在此期间服务器端可能已经有新的数据到达，服务器会选择把数据保存，直到重新建立连接，浏览器会把所有数据一次性取回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2790825"/>
            <a:ext cx="4495800" cy="3505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8420" y="2489835"/>
            <a:ext cx="5006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好处：不需要对现有的 HTTP server 和浏览器架构做修改就能实现；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弊端：所谓的 keep-alive connection 是指在一次 TCP 连接中完成多个 HTTP 请求，但是对每个请求仍然要单独发 header；所谓的 polling 是指从客户端（一般就是浏览器）不断主动的向服务器发 HTTP 请求查询是否有新数据。这两种模式有一个共同的缺点，就是除了真正的数据部分外，服务器和客户端还要大量交换 HTTP header，信息交换效率很低。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0500" y="202565"/>
            <a:ext cx="534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3.websocket</a:t>
            </a:r>
            <a:endParaRPr lang="en-US" altLang="zh-CN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385" y="944880"/>
            <a:ext cx="110032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一个全新的，独立的协议，基于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协议，与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协议兼容，却不会融入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协议，仅仅作为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html5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的一部分。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websocket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的建立依赖于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，首先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client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server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端先进行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的握手，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cli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告诉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Apache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Nginx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等反向代理的服务器，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cli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端现在需要发起的是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websocket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协议，快帮我找到对应的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svr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进行连接建立（通过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握手报文的Upgrade: websocket和Connection: Upgrade去控制）；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然后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svr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端会返回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的对应信息，表示已经接收到请求，成功建立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websocket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接下来的通信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已经完成了它的使命，开始就是使用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websocket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的协议通信。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WebSocket 解决的第一个问题是，通过第一个 HTTP request 建立了 TCP 连接之后，之后的交换数据都不需要再发 HTTP request了，使得这个长连接变成了一个真.长连接。但是不需要发送 HTTP header就能交换数据显然和原有的 HTTP 协议是有区别的，所以它需要对服务器和客户端都进行升级才能实现。在此基础上 WebSocket 还是一个双通道的连接，在同一个 TCP 连接上既可以发也可以收信息。此外还有 multiplexing 功能，几个不同的 URI 可以复用同一个 WebSocket 连接。这些都是原来的 HTTP 不能做到的。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0500" y="202565"/>
            <a:ext cx="534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nginx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反向代理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websocket</a:t>
            </a:r>
            <a:endParaRPr lang="en-US" altLang="zh-CN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1153160"/>
            <a:ext cx="6350000" cy="162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4815" y="4001135"/>
            <a:ext cx="11003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nginx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支持的最大连接数：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65535 *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后端的机器个数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0500" y="202565"/>
            <a:ext cx="534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tcp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机制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385" y="944880"/>
            <a:ext cx="1100328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的连接保活机制；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机制默认是关闭的；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latin typeface="苹方-简" panose="020B0400000000000000" charset="-122"/>
                <a:ea typeface="苹方-简" panose="020B0400000000000000" charset="-122"/>
              </a:rPr>
              <a:t>tcp_keepalive_time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的空闲时长，或者说每次正常发送心跳的周期，默认值为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2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个小时；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>
                <a:latin typeface="苹方-简" panose="020B0400000000000000" charset="-122"/>
                <a:ea typeface="苹方-简" panose="020B0400000000000000" charset="-122"/>
              </a:rPr>
              <a:t>tcp_keepalive_intvl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探测包的发送间隔，默认值为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75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秒；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>
                <a:latin typeface="苹方-简" panose="020B0400000000000000" charset="-122"/>
                <a:ea typeface="苹方-简" panose="020B0400000000000000" charset="-122"/>
              </a:rPr>
              <a:t>tcp_keepalive_probes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tcp_keepalive_time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之后，没有接收到对方确认，继续发送保活探测包次数，默认值为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9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过程：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协议内部会维护一个计时器，每次收到报文，都会刷新计时器，计时器的值为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tcp_keepalive_time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，当计时器的值变为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之后，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协议层面每隔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tcp_keepalive_intvl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时间会给对端发送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空包来探测这个链接是否还存活（应用层无感知），若对端返回报文，证明连接还存活，重置计数器；如果连续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tcp_keepalive_probes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次之后发送空报文均未收到返回，证明对端已经挂了，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协议会释放掉这个链接；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使用场景：一般我们使用KeepAlive时会修改空闲时长，避免资源浪费，系统内核会为每一个TCP连接，建立一个保护记录，相对于应用层面效率更高。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与应用层心跳机制的对比：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自带的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使用简单，发送的数据包相比应用层心跳检测包更小，仅提供检测连接功能；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应用层心跳包不依赖于传输层协议，无论传输层协议是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还是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UDP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都可以用；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应用层心跳包可以定制，可以应对更复杂的情况或传输一些额外信息；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仅代表连接保持着，而心跳包往往还代表客户端可正常工作。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0500" y="202565"/>
            <a:ext cx="534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机制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385" y="741045"/>
            <a:ext cx="110032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协议采用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request-response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的应答模式，分普通的非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模式，也有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模式。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非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模式时，每个请求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/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应答客户端和服务端都要新建一个连接，完成之后立即断开连接（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协议为无连接的协议）；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模式时（又称持久连接，连接重用），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功能使得客户端到服务端的连接持续有效，当出现对服务器的后续请求时，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功能避免了建立或者重新建立连接；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使用方式：如果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cli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端支持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Keep-Alive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，那么就在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请求头中添加一个字段 </a:t>
            </a:r>
            <a:r>
              <a:rPr lang="en-US" altLang="zh-CN" b="1">
                <a:latin typeface="苹方-简" panose="020B0400000000000000" charset="-122"/>
                <a:ea typeface="苹方-简" panose="020B0400000000000000" charset="-122"/>
              </a:rPr>
              <a:t>Connection: Keep-Alive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 </a:t>
            </a:r>
            <a:r>
              <a:rPr lang="en-US" altLang="zh-CN" b="1">
                <a:latin typeface="苹方-简" panose="020B0400000000000000" charset="-122"/>
                <a:ea typeface="苹方-简" panose="020B0400000000000000" charset="-122"/>
              </a:rPr>
              <a:t>Keep-Alive: timeout=5, max=100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（过期时间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5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秒，最多允许请求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100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次，过后强制断掉连接），当服务器收到附带有 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Connection: Keep-Alive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的请求时，它也会在响应头中添加一个同样的字段来使用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Keep-Alive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。这样一来，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cli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svr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端之间的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连接就会被保持，不会断开（超过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规定的时间，意外断点等情况除外），当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cli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端发送另外一个请求时，就使用这条已经建立的连接。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 1.0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默认关闭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模式，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 1.1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默认启用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，默认情况下所在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HTTP1.1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中所有连接都被保持，除非在请求头或响应头中指明要关闭：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Connection: Close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，所以是否能完成一个完整的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Keep-Alive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连接就看服务器的设置情况。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当超过了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规定的时候，会主动断开连接，后续的请求只能通过新建立连接的方式，不会像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那样具有心跳保活机制。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优点：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1.TCP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连接更少，这样就会节约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连接在建立，释放过程中，主机和路由器上的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CPU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和内存开销；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2.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网络拥塞也减少了，拿到响应的延时也减少了；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3.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错误处理更加优雅，不会粗暴地直接关闭连接，而是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report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retry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0500" y="202565"/>
            <a:ext cx="5347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http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tcp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KeepAlive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机制对比：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500" y="1655445"/>
            <a:ext cx="11003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TCP 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机制的对比：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HTTP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协议的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Keep-Alive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意图在于连接复用，同一个连接上串行方式传递请求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-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响应数据；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TCP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KeepAlive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机制意图在于保活，心跳和检测连接错误。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WPS 演示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方正书宋_GBK</vt:lpstr>
      <vt:lpstr>Wingdings</vt:lpstr>
      <vt:lpstr>苹方-简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zhuowendeng</dc:creator>
  <cp:lastModifiedBy>zhuowendeng</cp:lastModifiedBy>
  <cp:revision>47</cp:revision>
  <dcterms:created xsi:type="dcterms:W3CDTF">2019-08-27T08:57:18Z</dcterms:created>
  <dcterms:modified xsi:type="dcterms:W3CDTF">2019-08-27T08:57:18Z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