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106" d="100"/>
          <a:sy n="106" d="100"/>
        </p:scale>
        <p:origin x="14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51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301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1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c49c0c/content/IRTM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2 (1/2)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Write a program to convert a set of documents into </a:t>
            </a:r>
            <a:r>
              <a:rPr lang="en-US" altLang="zh-TW" sz="2400" dirty="0" err="1" smtClean="0"/>
              <a:t>tf-idf</a:t>
            </a:r>
            <a:r>
              <a:rPr lang="en-US" altLang="zh-TW" sz="2400" dirty="0" smtClean="0"/>
              <a:t> vectors.</a:t>
            </a:r>
          </a:p>
          <a:p>
            <a:pPr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1095 news documents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3"/>
              </a:rPr>
              <a:t>https://</a:t>
            </a:r>
            <a:r>
              <a:rPr lang="en-US" altLang="zh-TW" sz="1400" dirty="0" smtClean="0">
                <a:hlinkClick r:id="rId3"/>
              </a:rPr>
              <a:t>ceiba.ntu.edu.tw/course/c49c0c/content/IRTM.zip</a:t>
            </a:r>
            <a:r>
              <a:rPr lang="en-US" altLang="zh-TW" sz="1400" dirty="0" smtClean="0"/>
              <a:t>   )</a:t>
            </a:r>
            <a:endParaRPr lang="en-US" altLang="zh-TW" sz="1800" dirty="0" smtClean="0"/>
          </a:p>
          <a:p>
            <a:pPr lvl="2"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 u="sng" dirty="0" smtClean="0"/>
              <a:t>Construct a dictionary </a:t>
            </a:r>
            <a:r>
              <a:rPr lang="en-US" altLang="zh-TW" sz="2000" dirty="0" smtClean="0"/>
              <a:t>based on the terms extracted from the given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Record the document frequency of each term.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Save your dictionary as a txt file </a:t>
            </a:r>
            <a:r>
              <a:rPr lang="en-US" altLang="zh-TW" sz="1600" dirty="0" smtClean="0"/>
              <a:t>(dictionary.txt)</a:t>
            </a:r>
            <a:r>
              <a:rPr lang="en-US" altLang="zh-TW" sz="1800" dirty="0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TW" sz="2000" dirty="0" smtClean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828800" y="4978400"/>
            <a:ext cx="2514600" cy="1574800"/>
          </a:xfrm>
          <a:prstGeom prst="foldedCorner">
            <a:avLst>
              <a:gd name="adj" fmla="val 125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09762" y="5105400"/>
            <a:ext cx="21307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t_index</a:t>
            </a:r>
            <a:r>
              <a:rPr lang="en-US" altLang="zh-TW" sz="1600" dirty="0" smtClean="0">
                <a:solidFill>
                  <a:srgbClr val="969696"/>
                </a:solidFill>
              </a:rPr>
              <a:t>   </a:t>
            </a:r>
            <a:r>
              <a:rPr lang="en-US" altLang="zh-TW" sz="1600" dirty="0">
                <a:solidFill>
                  <a:srgbClr val="969696"/>
                </a:solidFill>
              </a:rPr>
              <a:t>term           </a:t>
            </a:r>
            <a:r>
              <a:rPr lang="en-US" altLang="zh-TW" sz="1600" dirty="0" err="1" smtClean="0">
                <a:solidFill>
                  <a:srgbClr val="969696"/>
                </a:solidFill>
              </a:rPr>
              <a:t>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Apple          </a:t>
            </a:r>
            <a:r>
              <a:rPr lang="en-US" altLang="zh-TW" sz="1600" dirty="0"/>
              <a:t>3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Basketball   </a:t>
            </a:r>
            <a:r>
              <a:rPr lang="en-US" altLang="zh-TW" sz="1600" dirty="0"/>
              <a:t>12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  <a:endParaRPr lang="en-US" altLang="zh-TW" sz="1600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900362" y="6022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05000" y="6022975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0000"/>
                </a:solidFill>
              </a:rPr>
              <a:t>ascending order, by term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366962" y="6530975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dictionary.txt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2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8687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zh-TW" sz="2000" dirty="0" smtClean="0"/>
              <a:t>Transfer each document into a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tf-idf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u="sng" dirty="0" smtClean="0">
                <a:solidFill>
                  <a:srgbClr val="FF0000"/>
                </a:solidFill>
              </a:rPr>
              <a:t>unit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vector</a:t>
            </a:r>
            <a:r>
              <a:rPr lang="en-US" altLang="zh-TW" sz="2000" dirty="0" smtClean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 smtClean="0"/>
              <a:t>Save it as a txt file </a:t>
            </a:r>
            <a:r>
              <a:rPr lang="en-US" altLang="zh-TW" sz="1400" dirty="0" smtClean="0"/>
              <a:t>(DocID.txt)</a:t>
            </a:r>
            <a:r>
              <a:rPr lang="en-US" altLang="zh-TW" sz="1800" dirty="0" smtClean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900" dirty="0" smtClean="0"/>
          </a:p>
          <a:p>
            <a:pPr lvl="1">
              <a:lnSpc>
                <a:spcPct val="90000"/>
              </a:lnSpc>
            </a:pPr>
            <a:endParaRPr lang="en-US" altLang="zh-TW" sz="2000" b="1" dirty="0" smtClean="0"/>
          </a:p>
          <a:p>
            <a:pPr lvl="1">
              <a:lnSpc>
                <a:spcPct val="90000"/>
              </a:lnSpc>
            </a:pPr>
            <a:endParaRPr lang="en-US" altLang="zh-TW" sz="2000" b="1" dirty="0" smtClean="0"/>
          </a:p>
          <a:p>
            <a:pPr lvl="1">
              <a:lnSpc>
                <a:spcPct val="90000"/>
              </a:lnSpc>
            </a:pPr>
            <a:endParaRPr lang="en-US" altLang="zh-TW" sz="1000" b="1" dirty="0" smtClean="0"/>
          </a:p>
          <a:p>
            <a:pPr marL="928687" lvl="1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US" altLang="zh-TW" sz="2000" dirty="0" smtClean="0"/>
              <a:t>Write a function 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cosine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i="1" dirty="0" err="1" smtClean="0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2000" i="1" dirty="0" err="1" smtClean="0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2000" dirty="0" smtClean="0"/>
              <a:t> which loads the </a:t>
            </a:r>
            <a:r>
              <a:rPr lang="en-US" altLang="zh-TW" sz="2000" dirty="0" err="1" smtClean="0"/>
              <a:t>tf-idf</a:t>
            </a:r>
            <a:r>
              <a:rPr lang="en-US" altLang="zh-TW" sz="2000" dirty="0" smtClean="0"/>
              <a:t> vectors of documents 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 smtClean="0"/>
              <a:t> and returns their cosine similarity.</a:t>
            </a:r>
          </a:p>
          <a:p>
            <a:pPr lvl="1"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b="1" dirty="0" smtClean="0"/>
              <a:t>Please zip and submit </a:t>
            </a:r>
            <a:r>
              <a:rPr lang="en-US" altLang="zh-TW" sz="2000" b="1" baseline="30000" dirty="0" smtClean="0"/>
              <a:t>1.</a:t>
            </a:r>
            <a:r>
              <a:rPr lang="en-US" altLang="zh-TW" sz="2000" b="1" dirty="0" smtClean="0"/>
              <a:t>your dictionary, </a:t>
            </a:r>
            <a:r>
              <a:rPr lang="en-US" altLang="zh-TW" sz="2000" b="1" baseline="30000" dirty="0" smtClean="0"/>
              <a:t>2.</a:t>
            </a:r>
            <a:r>
              <a:rPr lang="en-US" altLang="zh-TW" sz="2000" b="1" dirty="0" smtClean="0"/>
              <a:t>the vector file of document 1, </a:t>
            </a:r>
            <a:r>
              <a:rPr lang="en-US" altLang="zh-TW" sz="2000" b="1" baseline="30000" dirty="0" smtClean="0"/>
              <a:t>3.</a:t>
            </a:r>
            <a:r>
              <a:rPr lang="en-US" altLang="zh-TW" sz="2000" b="1" dirty="0" smtClean="0"/>
              <a:t>source code, and </a:t>
            </a:r>
            <a:r>
              <a:rPr lang="en-US" altLang="zh-TW" sz="2000" b="1" baseline="30000" dirty="0" smtClean="0"/>
              <a:t>4.</a:t>
            </a:r>
            <a:r>
              <a:rPr lang="en-US" altLang="zh-TW" sz="2000" b="1" dirty="0" smtClean="0"/>
              <a:t>a report to TA.</a:t>
            </a:r>
          </a:p>
          <a:p>
            <a:pPr lvl="2">
              <a:lnSpc>
                <a:spcPct val="90000"/>
              </a:lnSpc>
            </a:pPr>
            <a:r>
              <a:rPr lang="en-US" altLang="zh-TW" sz="1600" b="1" dirty="0" smtClean="0"/>
              <a:t>Also mention the cosine similarity between document 1 and 2 in your report.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 smtClean="0"/>
              <a:t>3 weeks to complete, that is</a:t>
            </a:r>
            <a:r>
              <a:rPr lang="en-US" altLang="zh-TW" sz="1800" smtClean="0"/>
              <a:t>, </a:t>
            </a:r>
            <a:r>
              <a:rPr lang="en-US" altLang="zh-TW" sz="1800" b="1" smtClean="0">
                <a:solidFill>
                  <a:srgbClr val="FF0000"/>
                </a:solidFill>
              </a:rPr>
              <a:t>2015/11/3</a:t>
            </a:r>
            <a:r>
              <a:rPr lang="en-US" altLang="zh-TW" sz="180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095875" y="2540455"/>
            <a:ext cx="1828800" cy="15748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86413" y="406445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1.txt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72075" y="2813505"/>
            <a:ext cx="14670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t_index</a:t>
            </a:r>
            <a:r>
              <a:rPr lang="en-US" altLang="zh-TW" sz="1600" dirty="0" smtClean="0">
                <a:solidFill>
                  <a:srgbClr val="969696"/>
                </a:solidFill>
              </a:rPr>
              <a:t>    </a:t>
            </a:r>
            <a:r>
              <a:rPr lang="en-US" altLang="zh-TW" sz="1600" dirty="0" err="1" smtClean="0">
                <a:solidFill>
                  <a:srgbClr val="969696"/>
                </a:solidFill>
              </a:rPr>
              <a:t>tf-idf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/>
            <a:r>
              <a:rPr lang="en-US" altLang="zh-TW" sz="1600" dirty="0">
                <a:solidFill>
                  <a:srgbClr val="969696"/>
                </a:solidFill>
              </a:rPr>
              <a:t> </a:t>
            </a:r>
            <a:r>
              <a:rPr lang="en-US" altLang="zh-TW" sz="1600" dirty="0"/>
              <a:t>2          </a:t>
            </a:r>
            <a:r>
              <a:rPr lang="en-US" altLang="zh-TW" sz="1600" dirty="0" smtClean="0"/>
              <a:t>   0.731</a:t>
            </a:r>
            <a:endParaRPr lang="en-US" altLang="zh-TW" sz="1600" dirty="0"/>
          </a:p>
          <a:p>
            <a:pPr marL="457200" indent="-457200">
              <a:buFontTx/>
              <a:buAutoNum type="arabicPlain" startAt="11"/>
            </a:pPr>
            <a:r>
              <a:rPr lang="en-US" altLang="zh-TW" sz="1600" dirty="0"/>
              <a:t>    </a:t>
            </a:r>
            <a:r>
              <a:rPr lang="en-US" altLang="zh-TW" sz="1600" dirty="0" smtClean="0"/>
              <a:t>   0.218</a:t>
            </a:r>
            <a:endParaRPr lang="en-US" altLang="zh-TW" sz="1600" dirty="0"/>
          </a:p>
          <a:p>
            <a:pPr marL="457200" indent="-457200"/>
            <a:r>
              <a:rPr lang="en-US" altLang="zh-TW" sz="1600" dirty="0"/>
              <a:t>22         </a:t>
            </a:r>
            <a:r>
              <a:rPr lang="en-US" altLang="zh-TW" sz="1600" dirty="0" smtClean="0"/>
              <a:t>   0.014</a:t>
            </a:r>
            <a:endParaRPr lang="en-US" altLang="zh-TW" sz="160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32400" y="260236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/>
              <a:t>3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5476875" y="2388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81638" y="2137230"/>
            <a:ext cx="206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The document has 3 terms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209800"/>
          <a:ext cx="1676400" cy="78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1676400" cy="78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 bwMode="auto">
          <a:xfrm>
            <a:off x="2986314" y="2529114"/>
            <a:ext cx="304800" cy="228600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15267</TotalTime>
  <Words>190</Words>
  <Application>Microsoft Office PowerPoint</Application>
  <PresentationFormat>如螢幕大小 (4:3)</PresentationFormat>
  <Paragraphs>40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新細明體</vt:lpstr>
      <vt:lpstr>Arial</vt:lpstr>
      <vt:lpstr>Courier New</vt:lpstr>
      <vt:lpstr>Lucida Sans</vt:lpstr>
      <vt:lpstr>Tahoma</vt:lpstr>
      <vt:lpstr>Times New Roman</vt:lpstr>
      <vt:lpstr>Wingdings</vt:lpstr>
      <vt:lpstr>Quadrant</vt:lpstr>
      <vt:lpstr>Equation</vt:lpstr>
      <vt:lpstr>Programming Assignment 2 (1/2)</vt:lpstr>
      <vt:lpstr>Programming Assignment 2 (2/2)</vt:lpstr>
    </vt:vector>
  </TitlesOfParts>
  <Company>Dept. of IM, NTU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1251</cp:revision>
  <cp:lastPrinted>1601-01-01T00:00:00Z</cp:lastPrinted>
  <dcterms:created xsi:type="dcterms:W3CDTF">2002-09-18T16:13:07Z</dcterms:created>
  <dcterms:modified xsi:type="dcterms:W3CDTF">2015-10-13T08:08:49Z</dcterms:modified>
</cp:coreProperties>
</file>