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06" d="100"/>
          <a:sy n="106" d="100"/>
        </p:scale>
        <p:origin x="13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 smtClean="0"/>
              <a:t>:</a:t>
            </a:r>
            <a:endParaRPr lang="en-US" altLang="zh-TW" sz="900" dirty="0" smtClean="0"/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13 classes </a:t>
            </a:r>
            <a:r>
              <a:rPr lang="en-US" altLang="zh-TW" sz="1200" dirty="0" smtClean="0"/>
              <a:t>(id 1~13)</a:t>
            </a:r>
            <a:r>
              <a:rPr lang="en-US" altLang="zh-TW" sz="1600" dirty="0" smtClean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>
                <a:hlinkClick r:id="rId3"/>
              </a:rPr>
              <a:t>https://</a:t>
            </a:r>
            <a:r>
              <a:rPr lang="en-US" altLang="zh-TW" sz="1600" smtClean="0">
                <a:hlinkClick r:id="rId3"/>
              </a:rPr>
              <a:t>ceiba.ntu.edu.tw/course/88ca22/content/training.txt</a:t>
            </a:r>
            <a:r>
              <a:rPr lang="en-US" altLang="zh-TW" sz="1600" dirty="0" smtClean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Generate an output file </a:t>
            </a:r>
            <a:r>
              <a:rPr lang="en-US" altLang="zh-TW" sz="1200" dirty="0" smtClean="0"/>
              <a:t>(output.txt)</a:t>
            </a:r>
            <a:r>
              <a:rPr lang="en-US" altLang="zh-TW" sz="1600" dirty="0" smtClean="0"/>
              <a:t> that records your classification results.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Exclude all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Ascending order to </a:t>
            </a:r>
            <a:r>
              <a:rPr lang="en-US" altLang="zh-TW" sz="1600" dirty="0" err="1" smtClean="0"/>
              <a:t>doc_id</a:t>
            </a:r>
            <a:r>
              <a:rPr lang="en-US" altLang="zh-TW" sz="1600" dirty="0" smtClean="0"/>
              <a:t>.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class_id</a:t>
            </a:r>
            <a:r>
              <a:rPr lang="en-US" altLang="zh-TW" sz="1600" dirty="0" smtClean="0">
                <a:solidFill>
                  <a:srgbClr val="969696"/>
                </a:solidFill>
              </a:rPr>
              <a:t>   training doc ids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11 19 29 113 …</a:t>
            </a:r>
            <a:endParaRPr lang="en-US" altLang="zh-TW" sz="1600" dirty="0"/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 2 3 4 …</a:t>
            </a:r>
            <a:endParaRPr lang="en-US" altLang="zh-TW" sz="1600" dirty="0"/>
          </a:p>
          <a:p>
            <a:pPr marL="457200" indent="-457200"/>
            <a:r>
              <a:rPr lang="en-US" altLang="zh-TW" sz="1600" dirty="0" smtClean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 smtClean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training.txt</a:t>
            </a:r>
            <a:endParaRPr lang="en-US" altLang="zh-TW" sz="1600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105400" y="3442418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01618" y="4984562"/>
            <a:ext cx="9797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output.txt</a:t>
            </a:r>
            <a:endParaRPr lang="en-US" altLang="zh-TW" sz="1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30101" y="3490579"/>
            <a:ext cx="187423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doc_id</a:t>
            </a:r>
            <a:r>
              <a:rPr lang="en-US" altLang="zh-TW" sz="1600" dirty="0" smtClean="0">
                <a:solidFill>
                  <a:srgbClr val="969696"/>
                </a:solidFill>
              </a:rPr>
              <a:t>   	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class_id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 smtClean="0"/>
              <a:t>7		  2</a:t>
            </a:r>
            <a:endParaRPr lang="en-US" altLang="zh-TW" sz="1600" dirty="0"/>
          </a:p>
          <a:p>
            <a:pPr marL="457200" indent="-457200"/>
            <a:r>
              <a:rPr lang="en-US" altLang="zh-TW" sz="1600" dirty="0" smtClean="0"/>
              <a:t>14		  8</a:t>
            </a:r>
          </a:p>
          <a:p>
            <a:pPr marL="457200" indent="-457200"/>
            <a:r>
              <a:rPr lang="en-US" altLang="zh-TW" sz="1600" dirty="0" smtClean="0"/>
              <a:t>22		  11</a:t>
            </a:r>
          </a:p>
          <a:p>
            <a:pPr marL="457200" indent="-457200"/>
            <a:r>
              <a:rPr lang="en-US" altLang="zh-TW" sz="1600" dirty="0" smtClean="0"/>
              <a:t>23		  11</a:t>
            </a:r>
          </a:p>
          <a:p>
            <a:pPr marL="457200" indent="-457200"/>
            <a:r>
              <a:rPr lang="en-US" altLang="zh-TW" sz="1600" dirty="0" smtClean="0">
                <a:latin typeface="Arial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10" grpId="0" animBg="1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 smtClean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For each class, you have to calculate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P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=</a:t>
            </a:r>
            <a:r>
              <a:rPr lang="en-US" altLang="zh-TW" sz="2000" i="1" dirty="0" err="1" smtClean="0"/>
              <a:t>t</a:t>
            </a:r>
            <a:r>
              <a:rPr lang="en-US" altLang="zh-TW" sz="2000" dirty="0" err="1" smtClean="0"/>
              <a:t>|</a:t>
            </a:r>
            <a:r>
              <a:rPr lang="en-US" altLang="zh-TW" sz="2000" i="1" dirty="0" err="1" smtClean="0"/>
              <a:t>c</a:t>
            </a:r>
            <a:r>
              <a:rPr lang="en-US" altLang="zh-TW" sz="2000" dirty="0" smtClean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 smtClean="0"/>
              <a:t>M</a:t>
            </a:r>
            <a:r>
              <a:rPr lang="en-US" altLang="zh-TW" sz="1600" dirty="0" smtClean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Then, the total number of parameters in your system will be |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|*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 can be a huge number.</a:t>
            </a:r>
            <a:endParaRPr lang="en-US" altLang="zh-TW" sz="2000" dirty="0" smtClean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 smtClean="0"/>
              <a:t>Employ a feature selection method </a:t>
            </a:r>
            <a:r>
              <a:rPr lang="en-US" altLang="zh-TW" sz="2000" dirty="0" smtClean="0"/>
              <a:t>and use only </a:t>
            </a:r>
            <a:r>
              <a:rPr lang="en-US" altLang="zh-TW" sz="2000" b="1" u="sng" dirty="0" smtClean="0"/>
              <a:t>500 terms</a:t>
            </a:r>
            <a:r>
              <a:rPr lang="en-US" altLang="zh-TW" sz="2000" dirty="0" smtClean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 smtClean="0"/>
              <a:t>Χ</a:t>
            </a:r>
            <a:r>
              <a:rPr lang="en-US" altLang="zh-TW" sz="1600" baseline="30000" dirty="0" smtClean="0"/>
              <a:t>2</a:t>
            </a:r>
            <a:r>
              <a:rPr lang="en-US" altLang="zh-TW" sz="1600" dirty="0" smtClean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 smtClean="0"/>
              <a:t>Pointwise</a:t>
            </a:r>
            <a:r>
              <a:rPr lang="en-US" altLang="zh-TW" sz="1600" dirty="0" smtClean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 smtClean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To avoid zero probabilities, calculate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=</a:t>
            </a:r>
            <a:r>
              <a:rPr lang="en-US" altLang="zh-TW" sz="2400" i="1" dirty="0" err="1" smtClean="0"/>
              <a:t>t</a:t>
            </a:r>
            <a:r>
              <a:rPr lang="en-US" altLang="zh-TW" sz="2400" dirty="0" err="1" smtClean="0"/>
              <a:t>|</a:t>
            </a:r>
            <a:r>
              <a:rPr lang="en-US" altLang="zh-TW" sz="2400" i="1" dirty="0" err="1" smtClean="0"/>
              <a:t>c</a:t>
            </a:r>
            <a:r>
              <a:rPr lang="en-US" altLang="zh-TW" sz="2400" dirty="0" smtClean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Please zip and submit </a:t>
            </a:r>
            <a:r>
              <a:rPr lang="en-US" altLang="zh-TW" sz="2400" baseline="30000" dirty="0" smtClean="0"/>
              <a:t>1.</a:t>
            </a:r>
            <a:r>
              <a:rPr lang="en-US" altLang="zh-TW" sz="2400" dirty="0" smtClean="0"/>
              <a:t>your classification result </a:t>
            </a:r>
            <a:r>
              <a:rPr lang="en-US" altLang="zh-TW" sz="1800" dirty="0" smtClean="0"/>
              <a:t>(output.txt)</a:t>
            </a:r>
            <a:r>
              <a:rPr lang="en-US" altLang="zh-TW" sz="2400" dirty="0" smtClean="0"/>
              <a:t>, </a:t>
            </a:r>
            <a:r>
              <a:rPr lang="en-US" altLang="zh-TW" sz="2400" baseline="30000" dirty="0" smtClean="0"/>
              <a:t>2.</a:t>
            </a:r>
            <a:r>
              <a:rPr lang="en-US" altLang="zh-TW" sz="2400" dirty="0" smtClean="0"/>
              <a:t>source code, and </a:t>
            </a:r>
            <a:r>
              <a:rPr lang="en-US" altLang="zh-TW" sz="2400" baseline="30000" dirty="0" smtClean="0"/>
              <a:t>3.</a:t>
            </a:r>
            <a:r>
              <a:rPr lang="en-US" altLang="zh-TW" sz="24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3 weeks to complete, that is</a:t>
            </a:r>
            <a:r>
              <a:rPr lang="en-US" altLang="zh-TW" sz="2000" smtClean="0"/>
              <a:t>, </a:t>
            </a:r>
            <a:r>
              <a:rPr lang="en-US" altLang="zh-TW" sz="2000" b="1" smtClean="0">
                <a:solidFill>
                  <a:srgbClr val="FF0000"/>
                </a:solidFill>
              </a:rPr>
              <a:t>2015/12/22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TA will announce best micro/macro-averaging precision, recall, and F1.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15427</TotalTime>
  <Words>255</Words>
  <Application>Microsoft Office PowerPoint</Application>
  <PresentationFormat>如螢幕大小 (4:3)</PresentationFormat>
  <Paragraphs>61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1342</cp:revision>
  <cp:lastPrinted>1601-01-01T00:00:00Z</cp:lastPrinted>
  <dcterms:created xsi:type="dcterms:W3CDTF">2002-09-18T16:13:07Z</dcterms:created>
  <dcterms:modified xsi:type="dcterms:W3CDTF">2015-11-30T23:53:24Z</dcterms:modified>
</cp:coreProperties>
</file>