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392" r:id="rId2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5455" autoAdjust="0"/>
  </p:normalViewPr>
  <p:slideViewPr>
    <p:cSldViewPr>
      <p:cViewPr varScale="1">
        <p:scale>
          <a:sx n="87" d="100"/>
          <a:sy n="87" d="100"/>
        </p:scale>
        <p:origin x="11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2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31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71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eiba.ntu.edu.tw/course/35d27d/content/28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Programming Assignment </a:t>
            </a:r>
            <a:r>
              <a:rPr lang="en-US" altLang="zh-TW" dirty="0" smtClean="0"/>
              <a:t>1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Write a program to extract terms from a document.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You have to do: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Tokenization.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Lowercasing everything.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Stemming using Porter’s algorithm.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err="1"/>
              <a:t>Stopword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removal.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Save the result as a txt file. 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Text collection: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One English news document 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2"/>
              </a:rPr>
              <a:t>https://</a:t>
            </a:r>
            <a:r>
              <a:rPr lang="en-US" altLang="zh-TW" sz="1400" dirty="0" smtClean="0">
                <a:hlinkClick r:id="rId2"/>
              </a:rPr>
              <a:t>ceiba.ntu.edu.tw/course/35d27d/content/28.txt</a:t>
            </a:r>
            <a:r>
              <a:rPr lang="en-US" altLang="zh-TW" sz="1400" dirty="0" smtClean="0"/>
              <a:t> )</a:t>
            </a:r>
            <a:r>
              <a:rPr lang="en-US" altLang="zh-TW" sz="18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 smtClean="0">
              <a:solidFill>
                <a:srgbClr val="B2B2B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 smtClean="0"/>
              <a:t>Please zip and submit </a:t>
            </a:r>
            <a:r>
              <a:rPr lang="en-US" altLang="zh-TW" sz="2000" b="1" baseline="30000" dirty="0" smtClean="0"/>
              <a:t>1.</a:t>
            </a:r>
            <a:r>
              <a:rPr lang="en-US" altLang="zh-TW" sz="2000" b="1" dirty="0" smtClean="0"/>
              <a:t>the result of document 1, </a:t>
            </a:r>
            <a:r>
              <a:rPr lang="en-US" altLang="zh-TW" sz="2000" b="1" baseline="30000" dirty="0" smtClean="0"/>
              <a:t>2.</a:t>
            </a:r>
            <a:r>
              <a:rPr lang="en-US" altLang="zh-TW" sz="2000" b="1" dirty="0" smtClean="0"/>
              <a:t>the source code, and </a:t>
            </a:r>
            <a:r>
              <a:rPr lang="en-US" altLang="zh-TW" sz="2000" b="1" baseline="30000" dirty="0" smtClean="0"/>
              <a:t>3.</a:t>
            </a:r>
            <a:r>
              <a:rPr lang="en-US" altLang="zh-TW" sz="2000" b="1" dirty="0" smtClean="0"/>
              <a:t>a report to TA.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2 weeks to complete, that is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2015/10/6</a:t>
            </a:r>
            <a:r>
              <a:rPr lang="en-US" altLang="zh-TW" sz="1800" dirty="0" smtClean="0"/>
              <a:t>.</a:t>
            </a:r>
            <a:endParaRPr lang="en-US" altLang="zh-TW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15856</TotalTime>
  <Words>81</Words>
  <Application>Microsoft Office PowerPoint</Application>
  <PresentationFormat>如螢幕大小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Lucida Sans</vt:lpstr>
      <vt:lpstr>Tahoma</vt:lpstr>
      <vt:lpstr>Times New Roman</vt:lpstr>
      <vt:lpstr>Wingdings</vt:lpstr>
      <vt:lpstr>Quadrant</vt:lpstr>
      <vt:lpstr>Programming Assignment 1</vt:lpstr>
    </vt:vector>
  </TitlesOfParts>
  <Company>Dept. of IM, NTU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1219</cp:revision>
  <cp:lastPrinted>1601-01-01T00:00:00Z</cp:lastPrinted>
  <dcterms:created xsi:type="dcterms:W3CDTF">2002-09-18T16:13:07Z</dcterms:created>
  <dcterms:modified xsi:type="dcterms:W3CDTF">2015-09-21T07:18:12Z</dcterms:modified>
</cp:coreProperties>
</file>