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8" r:id="rId3"/>
    <p:sldId id="259" r:id="rId4"/>
    <p:sldId id="260" r:id="rId5"/>
    <p:sldId id="256" r:id="rId6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1" autoAdjust="0"/>
  </p:normalViewPr>
  <p:slideViewPr>
    <p:cSldViewPr snapToGrid="0">
      <p:cViewPr varScale="1">
        <p:scale>
          <a:sx n="59" d="100"/>
          <a:sy n="59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0246A-6D04-4D42-BE9A-BBFA684F31E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BC3A02-F814-45E5-81B2-8C1AA92E4569}">
      <dgm:prSet phldrT="[文本]"/>
      <dgm:spPr/>
      <dgm:t>
        <a:bodyPr/>
        <a:lstStyle/>
        <a:p>
          <a:r>
            <a:rPr lang="zh-CN" altLang="en-US" dirty="0" smtClean="0"/>
            <a:t>聚类</a:t>
          </a:r>
          <a:endParaRPr lang="zh-CN" altLang="en-US" dirty="0"/>
        </a:p>
      </dgm:t>
    </dgm:pt>
    <dgm:pt modelId="{4BB32546-6421-439B-BBDD-075FBA3BFD34}" cxnId="{645734E5-E0B4-4491-84C1-C87BE2F3329E}" type="parTrans">
      <dgm:prSet/>
      <dgm:spPr/>
      <dgm:t>
        <a:bodyPr/>
        <a:lstStyle/>
        <a:p>
          <a:endParaRPr lang="zh-CN" altLang="en-US"/>
        </a:p>
      </dgm:t>
    </dgm:pt>
    <dgm:pt modelId="{9AF32016-E980-4B5C-B387-D86B44EAEBD1}" cxnId="{645734E5-E0B4-4491-84C1-C87BE2F3329E}" type="sibTrans">
      <dgm:prSet/>
      <dgm:spPr/>
      <dgm:t>
        <a:bodyPr/>
        <a:lstStyle/>
        <a:p>
          <a:endParaRPr lang="zh-CN" altLang="en-US"/>
        </a:p>
      </dgm:t>
    </dgm:pt>
    <dgm:pt modelId="{3F17D1C4-7819-471D-A507-62D63E12FEA1}">
      <dgm:prSet phldrT="[文本]"/>
      <dgm:spPr/>
      <dgm:t>
        <a:bodyPr/>
        <a:lstStyle/>
        <a:p>
          <a:r>
            <a:rPr lang="zh-CN" altLang="en-US" dirty="0" smtClean="0"/>
            <a:t>去除噪点</a:t>
          </a:r>
          <a:endParaRPr lang="zh-CN" altLang="en-US" dirty="0"/>
        </a:p>
      </dgm:t>
    </dgm:pt>
    <dgm:pt modelId="{9E0279B7-4CD8-4307-BDF5-DBC6DB33D256}" cxnId="{1F52F3B5-6486-49A0-8B7B-52554DBD73BF}" type="parTrans">
      <dgm:prSet/>
      <dgm:spPr/>
      <dgm:t>
        <a:bodyPr/>
        <a:lstStyle/>
        <a:p>
          <a:endParaRPr lang="zh-CN" altLang="en-US"/>
        </a:p>
      </dgm:t>
    </dgm:pt>
    <dgm:pt modelId="{2CE9119E-2A35-4EEA-991A-532DCBC796BD}" cxnId="{1F52F3B5-6486-49A0-8B7B-52554DBD73BF}" type="sibTrans">
      <dgm:prSet/>
      <dgm:spPr/>
      <dgm:t>
        <a:bodyPr/>
        <a:lstStyle/>
        <a:p>
          <a:endParaRPr lang="zh-CN" altLang="en-US"/>
        </a:p>
      </dgm:t>
    </dgm:pt>
    <dgm:pt modelId="{BC4381F9-E3D5-4E3C-AF63-EAC371E63DAB}">
      <dgm:prSet phldrT="[文本]"/>
      <dgm:spPr/>
      <dgm:t>
        <a:bodyPr/>
        <a:lstStyle/>
        <a:p>
          <a:r>
            <a:rPr lang="zh-CN" altLang="en-US" dirty="0" smtClean="0"/>
            <a:t>求权值</a:t>
          </a:r>
          <a:endParaRPr lang="zh-CN" altLang="en-US" dirty="0"/>
        </a:p>
      </dgm:t>
    </dgm:pt>
    <dgm:pt modelId="{0AAC5C6E-1483-48EC-A411-E9D7621FE6FA}" cxnId="{9C9D93E0-49F5-4DE6-A9A1-CE8FCA3A7537}" type="parTrans">
      <dgm:prSet/>
      <dgm:spPr/>
      <dgm:t>
        <a:bodyPr/>
        <a:lstStyle/>
        <a:p>
          <a:endParaRPr lang="zh-CN" altLang="en-US"/>
        </a:p>
      </dgm:t>
    </dgm:pt>
    <dgm:pt modelId="{6A4A8BA1-A2D7-456E-A8C2-A49A7FBD0C19}" cxnId="{9C9D93E0-49F5-4DE6-A9A1-CE8FCA3A7537}" type="sibTrans">
      <dgm:prSet/>
      <dgm:spPr/>
      <dgm:t>
        <a:bodyPr/>
        <a:lstStyle/>
        <a:p>
          <a:endParaRPr lang="zh-CN" altLang="en-US"/>
        </a:p>
      </dgm:t>
    </dgm:pt>
    <dgm:pt modelId="{6524A218-7FDA-49FA-A3A7-0172B5D0AC01}">
      <dgm:prSet phldrT="[文本]"/>
      <dgm:spPr/>
      <dgm:t>
        <a:bodyPr/>
        <a:lstStyle/>
        <a:p>
          <a:r>
            <a:rPr lang="zh-CN" altLang="en-US" dirty="0" smtClean="0"/>
            <a:t>改善大类别样本引起的密度占优现象</a:t>
          </a:r>
          <a:endParaRPr lang="zh-CN" altLang="en-US" dirty="0"/>
        </a:p>
      </dgm:t>
    </dgm:pt>
    <dgm:pt modelId="{EFB09442-17F8-4C31-BD89-35AD9F9E1592}" cxnId="{69BB5AC9-73A7-41B4-B8E6-97727A72BCEC}" type="parTrans">
      <dgm:prSet/>
      <dgm:spPr/>
      <dgm:t>
        <a:bodyPr/>
        <a:lstStyle/>
        <a:p>
          <a:endParaRPr lang="zh-CN" altLang="en-US"/>
        </a:p>
      </dgm:t>
    </dgm:pt>
    <dgm:pt modelId="{CDF62DA4-B322-47AC-80DC-669407184798}" cxnId="{69BB5AC9-73A7-41B4-B8E6-97727A72BCEC}" type="sibTrans">
      <dgm:prSet/>
      <dgm:spPr/>
      <dgm:t>
        <a:bodyPr/>
        <a:lstStyle/>
        <a:p>
          <a:endParaRPr lang="zh-CN" altLang="en-US"/>
        </a:p>
      </dgm:t>
    </dgm:pt>
    <dgm:pt modelId="{CF7A88B8-14DD-43FB-BD0E-2E797A188D15}">
      <dgm:prSet phldrT="[文本]"/>
      <dgm:spPr/>
      <dgm:t>
        <a:bodyPr/>
        <a:lstStyle/>
        <a:p>
          <a:r>
            <a:rPr lang="en-US" altLang="zh-CN" dirty="0" smtClean="0"/>
            <a:t>KNN</a:t>
          </a:r>
          <a:endParaRPr lang="zh-CN" altLang="en-US" dirty="0"/>
        </a:p>
      </dgm:t>
    </dgm:pt>
    <dgm:pt modelId="{2A90D721-C070-464D-BD8F-B5831828DE90}" cxnId="{883607AB-6408-40AF-89A2-6901A00F08A5}" type="parTrans">
      <dgm:prSet/>
      <dgm:spPr/>
      <dgm:t>
        <a:bodyPr/>
        <a:lstStyle/>
        <a:p>
          <a:endParaRPr lang="zh-CN" altLang="en-US"/>
        </a:p>
      </dgm:t>
    </dgm:pt>
    <dgm:pt modelId="{A52E5FF2-4A18-47B9-8481-9DF2D61432C5}" cxnId="{883607AB-6408-40AF-89A2-6901A00F08A5}" type="sibTrans">
      <dgm:prSet/>
      <dgm:spPr/>
      <dgm:t>
        <a:bodyPr/>
        <a:lstStyle/>
        <a:p>
          <a:endParaRPr lang="zh-CN" altLang="en-US"/>
        </a:p>
      </dgm:t>
    </dgm:pt>
    <dgm:pt modelId="{598475B3-C8B4-430B-885B-C5D62D41A675}">
      <dgm:prSet phldrT="[文本]"/>
      <dgm:spPr/>
      <dgm:t>
        <a:bodyPr/>
        <a:lstStyle/>
        <a:p>
          <a:r>
            <a:rPr lang="zh-CN" altLang="en-US" dirty="0" smtClean="0"/>
            <a:t>分类</a:t>
          </a:r>
          <a:endParaRPr lang="zh-CN" altLang="en-US" dirty="0"/>
        </a:p>
      </dgm:t>
    </dgm:pt>
    <dgm:pt modelId="{42331D7B-8BE7-49A7-8600-DC1095300DE8}" cxnId="{96B03B4B-B482-4E44-9AD5-20F4FF03F7C1}" type="parTrans">
      <dgm:prSet/>
      <dgm:spPr/>
      <dgm:t>
        <a:bodyPr/>
        <a:lstStyle/>
        <a:p>
          <a:endParaRPr lang="zh-CN" altLang="en-US"/>
        </a:p>
      </dgm:t>
    </dgm:pt>
    <dgm:pt modelId="{4B926A52-7227-4312-89EA-6E468AC4ACE9}" cxnId="{96B03B4B-B482-4E44-9AD5-20F4FF03F7C1}" type="sibTrans">
      <dgm:prSet/>
      <dgm:spPr/>
      <dgm:t>
        <a:bodyPr/>
        <a:lstStyle/>
        <a:p>
          <a:endParaRPr lang="zh-CN" altLang="en-US"/>
        </a:p>
      </dgm:t>
    </dgm:pt>
    <dgm:pt modelId="{CE09238F-363D-488D-A4E3-115F0DF96384}">
      <dgm:prSet phldrT="[文本]"/>
      <dgm:spPr/>
      <dgm:t>
        <a:bodyPr/>
        <a:lstStyle/>
        <a:p>
          <a:r>
            <a:rPr lang="zh-CN" altLang="en-US" dirty="0" smtClean="0"/>
            <a:t>去除与簇中心点相似度较低的点</a:t>
          </a:r>
          <a:endParaRPr lang="zh-CN" altLang="en-US" dirty="0"/>
        </a:p>
      </dgm:t>
    </dgm:pt>
    <dgm:pt modelId="{CFF7A754-0A9E-45A1-9C38-0C857B52A06F}" cxnId="{957561CB-D008-4644-BF9C-8C61A015CB24}" type="parTrans">
      <dgm:prSet/>
      <dgm:spPr/>
      <dgm:t>
        <a:bodyPr/>
        <a:lstStyle/>
        <a:p>
          <a:endParaRPr lang="zh-CN" altLang="en-US"/>
        </a:p>
      </dgm:t>
    </dgm:pt>
    <dgm:pt modelId="{E1A9A34E-CC70-44B8-BA3A-858456E235AE}" cxnId="{957561CB-D008-4644-BF9C-8C61A015CB24}" type="sibTrans">
      <dgm:prSet/>
      <dgm:spPr/>
      <dgm:t>
        <a:bodyPr/>
        <a:lstStyle/>
        <a:p>
          <a:endParaRPr lang="zh-CN" altLang="en-US"/>
        </a:p>
      </dgm:t>
    </dgm:pt>
    <dgm:pt modelId="{BADBEDD7-5999-49A0-8EBB-6AD9419C38EC}" type="pres">
      <dgm:prSet presAssocID="{4250246A-6D04-4D42-BE9A-BBFA684F31E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27188A4-B861-4B3C-9A38-2C3F0CF10C3C}" type="pres">
      <dgm:prSet presAssocID="{3ABC3A02-F814-45E5-81B2-8C1AA92E4569}" presName="composite" presStyleCnt="0"/>
      <dgm:spPr/>
    </dgm:pt>
    <dgm:pt modelId="{A76C1882-3B17-435D-843D-4DB51B1B1FE8}" type="pres">
      <dgm:prSet presAssocID="{3ABC3A02-F814-45E5-81B2-8C1AA92E4569}" presName="bentUpArrow1" presStyleLbl="alignImgPlace1" presStyleIdx="0" presStyleCnt="2" custScaleX="146437" custLinFactNeighborX="35173" custLinFactNeighborY="1610"/>
      <dgm:spPr/>
    </dgm:pt>
    <dgm:pt modelId="{F0C71F05-BFCC-4C6B-811E-5B2608AD40DE}" type="pres">
      <dgm:prSet presAssocID="{3ABC3A02-F814-45E5-81B2-8C1AA92E456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19C9EF-03E6-48E8-82FD-D5EE0CC319E4}" type="pres">
      <dgm:prSet presAssocID="{3ABC3A02-F814-45E5-81B2-8C1AA92E4569}" presName="ChildText" presStyleLbl="revTx" presStyleIdx="0" presStyleCnt="3" custScaleX="335354" custLinFactX="34411" custLinFactNeighborX="100000" custLinFactNeighborY="-4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BD0D9-D48C-4286-9980-95FFDCA5B583}" type="pres">
      <dgm:prSet presAssocID="{9AF32016-E980-4B5C-B387-D86B44EAEBD1}" presName="sibTrans" presStyleCnt="0"/>
      <dgm:spPr/>
    </dgm:pt>
    <dgm:pt modelId="{F0C514A9-27DC-40E8-BDF4-264C23DEE2D1}" type="pres">
      <dgm:prSet presAssocID="{BC4381F9-E3D5-4E3C-AF63-EAC371E63DAB}" presName="composite" presStyleCnt="0"/>
      <dgm:spPr/>
    </dgm:pt>
    <dgm:pt modelId="{4EDE69FE-6B5F-4341-A45E-FA2B79356366}" type="pres">
      <dgm:prSet presAssocID="{BC4381F9-E3D5-4E3C-AF63-EAC371E63DAB}" presName="bentUpArrow1" presStyleLbl="alignImgPlace1" presStyleIdx="1" presStyleCnt="2" custScaleX="158741" custLinFactNeighborX="18384" custLinFactNeighborY="3220"/>
      <dgm:spPr/>
    </dgm:pt>
    <dgm:pt modelId="{0CF8C26D-762C-4237-A46C-6419C8F29DAB}" type="pres">
      <dgm:prSet presAssocID="{BC4381F9-E3D5-4E3C-AF63-EAC371E63DAB}" presName="ParentText" presStyleLbl="node1" presStyleIdx="1" presStyleCnt="3" custLinFactNeighborX="-86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0B301-FF12-4431-B832-0EF08FFA7C0F}" type="pres">
      <dgm:prSet presAssocID="{BC4381F9-E3D5-4E3C-AF63-EAC371E63DAB}" presName="ChildText" presStyleLbl="revTx" presStyleIdx="1" presStyleCnt="3" custScaleX="223677" custLinFactNeighborX="68445" custLinFactNeighborY="-16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1D880D-18A7-44A9-A9C7-5CFF391C93F3}" type="pres">
      <dgm:prSet presAssocID="{6A4A8BA1-A2D7-456E-A8C2-A49A7FBD0C19}" presName="sibTrans" presStyleCnt="0"/>
      <dgm:spPr/>
    </dgm:pt>
    <dgm:pt modelId="{5C35BEE2-B817-4826-95F5-A25859FB5E07}" type="pres">
      <dgm:prSet presAssocID="{CF7A88B8-14DD-43FB-BD0E-2E797A188D15}" presName="composite" presStyleCnt="0"/>
      <dgm:spPr/>
    </dgm:pt>
    <dgm:pt modelId="{58155A2F-2D7E-41E7-85B8-FCFE7229A465}" type="pres">
      <dgm:prSet presAssocID="{CF7A88B8-14DD-43FB-BD0E-2E797A188D1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2CF3D2-5AD9-40F9-B50B-A78C0D368B1F}" type="pres">
      <dgm:prSet presAssocID="{CF7A88B8-14DD-43FB-BD0E-2E797A188D15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7F35A6-EA7C-4AB0-964A-4B4E6AF63B6F}" type="presOf" srcId="{BC4381F9-E3D5-4E3C-AF63-EAC371E63DAB}" destId="{0CF8C26D-762C-4237-A46C-6419C8F29DAB}" srcOrd="0" destOrd="0" presId="urn:microsoft.com/office/officeart/2005/8/layout/StepDownProcess"/>
    <dgm:cxn modelId="{E647ADB9-6DF1-452F-BB2E-F1040C4BB05D}" type="presOf" srcId="{3F17D1C4-7819-471D-A507-62D63E12FEA1}" destId="{DF19C9EF-03E6-48E8-82FD-D5EE0CC319E4}" srcOrd="0" destOrd="0" presId="urn:microsoft.com/office/officeart/2005/8/layout/StepDownProcess"/>
    <dgm:cxn modelId="{436E337A-7595-4812-AAA0-65FEE69832F8}" type="presOf" srcId="{CE09238F-363D-488D-A4E3-115F0DF96384}" destId="{DF19C9EF-03E6-48E8-82FD-D5EE0CC319E4}" srcOrd="0" destOrd="1" presId="urn:microsoft.com/office/officeart/2005/8/layout/StepDownProcess"/>
    <dgm:cxn modelId="{69BB5AC9-73A7-41B4-B8E6-97727A72BCEC}" srcId="{BC4381F9-E3D5-4E3C-AF63-EAC371E63DAB}" destId="{6524A218-7FDA-49FA-A3A7-0172B5D0AC01}" srcOrd="0" destOrd="0" parTransId="{EFB09442-17F8-4C31-BD89-35AD9F9E1592}" sibTransId="{CDF62DA4-B322-47AC-80DC-669407184798}"/>
    <dgm:cxn modelId="{883607AB-6408-40AF-89A2-6901A00F08A5}" srcId="{4250246A-6D04-4D42-BE9A-BBFA684F31E3}" destId="{CF7A88B8-14DD-43FB-BD0E-2E797A188D15}" srcOrd="2" destOrd="0" parTransId="{2A90D721-C070-464D-BD8F-B5831828DE90}" sibTransId="{A52E5FF2-4A18-47B9-8481-9DF2D61432C5}"/>
    <dgm:cxn modelId="{957561CB-D008-4644-BF9C-8C61A015CB24}" srcId="{3ABC3A02-F814-45E5-81B2-8C1AA92E4569}" destId="{CE09238F-363D-488D-A4E3-115F0DF96384}" srcOrd="1" destOrd="0" parTransId="{CFF7A754-0A9E-45A1-9C38-0C857B52A06F}" sibTransId="{E1A9A34E-CC70-44B8-BA3A-858456E235AE}"/>
    <dgm:cxn modelId="{645734E5-E0B4-4491-84C1-C87BE2F3329E}" srcId="{4250246A-6D04-4D42-BE9A-BBFA684F31E3}" destId="{3ABC3A02-F814-45E5-81B2-8C1AA92E4569}" srcOrd="0" destOrd="0" parTransId="{4BB32546-6421-439B-BBDD-075FBA3BFD34}" sibTransId="{9AF32016-E980-4B5C-B387-D86B44EAEBD1}"/>
    <dgm:cxn modelId="{96B03B4B-B482-4E44-9AD5-20F4FF03F7C1}" srcId="{CF7A88B8-14DD-43FB-BD0E-2E797A188D15}" destId="{598475B3-C8B4-430B-885B-C5D62D41A675}" srcOrd="0" destOrd="0" parTransId="{42331D7B-8BE7-49A7-8600-DC1095300DE8}" sibTransId="{4B926A52-7227-4312-89EA-6E468AC4ACE9}"/>
    <dgm:cxn modelId="{C88D650F-4825-4239-AEC9-5ACB929AB6AE}" type="presOf" srcId="{598475B3-C8B4-430B-885B-C5D62D41A675}" destId="{BE2CF3D2-5AD9-40F9-B50B-A78C0D368B1F}" srcOrd="0" destOrd="0" presId="urn:microsoft.com/office/officeart/2005/8/layout/StepDownProcess"/>
    <dgm:cxn modelId="{CC22D96D-BCFE-43C1-8FC3-55DD94F70B26}" type="presOf" srcId="{4250246A-6D04-4D42-BE9A-BBFA684F31E3}" destId="{BADBEDD7-5999-49A0-8EBB-6AD9419C38EC}" srcOrd="0" destOrd="0" presId="urn:microsoft.com/office/officeart/2005/8/layout/StepDownProcess"/>
    <dgm:cxn modelId="{1F52F3B5-6486-49A0-8B7B-52554DBD73BF}" srcId="{3ABC3A02-F814-45E5-81B2-8C1AA92E4569}" destId="{3F17D1C4-7819-471D-A507-62D63E12FEA1}" srcOrd="0" destOrd="0" parTransId="{9E0279B7-4CD8-4307-BDF5-DBC6DB33D256}" sibTransId="{2CE9119E-2A35-4EEA-991A-532DCBC796BD}"/>
    <dgm:cxn modelId="{047370AD-9290-4E5B-8DC2-F7D1190E099B}" type="presOf" srcId="{6524A218-7FDA-49FA-A3A7-0172B5D0AC01}" destId="{A1D0B301-FF12-4431-B832-0EF08FFA7C0F}" srcOrd="0" destOrd="0" presId="urn:microsoft.com/office/officeart/2005/8/layout/StepDownProcess"/>
    <dgm:cxn modelId="{2E70A749-C3ED-43E2-9B8E-F16F4C6D6C74}" type="presOf" srcId="{3ABC3A02-F814-45E5-81B2-8C1AA92E4569}" destId="{F0C71F05-BFCC-4C6B-811E-5B2608AD40DE}" srcOrd="0" destOrd="0" presId="urn:microsoft.com/office/officeart/2005/8/layout/StepDownProcess"/>
    <dgm:cxn modelId="{405CA6FD-C40B-4222-93C0-2F41F9F2F05D}" type="presOf" srcId="{CF7A88B8-14DD-43FB-BD0E-2E797A188D15}" destId="{58155A2F-2D7E-41E7-85B8-FCFE7229A465}" srcOrd="0" destOrd="0" presId="urn:microsoft.com/office/officeart/2005/8/layout/StepDownProcess"/>
    <dgm:cxn modelId="{9C9D93E0-49F5-4DE6-A9A1-CE8FCA3A7537}" srcId="{4250246A-6D04-4D42-BE9A-BBFA684F31E3}" destId="{BC4381F9-E3D5-4E3C-AF63-EAC371E63DAB}" srcOrd="1" destOrd="0" parTransId="{0AAC5C6E-1483-48EC-A411-E9D7621FE6FA}" sibTransId="{6A4A8BA1-A2D7-456E-A8C2-A49A7FBD0C19}"/>
    <dgm:cxn modelId="{8A9784C6-D2C3-437E-9A25-EF39F2B4ADCE}" type="presParOf" srcId="{BADBEDD7-5999-49A0-8EBB-6AD9419C38EC}" destId="{D27188A4-B861-4B3C-9A38-2C3F0CF10C3C}" srcOrd="0" destOrd="0" presId="urn:microsoft.com/office/officeart/2005/8/layout/StepDownProcess"/>
    <dgm:cxn modelId="{93BAB6A5-3D70-4B55-9E4F-E8C3E257C64F}" type="presParOf" srcId="{D27188A4-B861-4B3C-9A38-2C3F0CF10C3C}" destId="{A76C1882-3B17-435D-843D-4DB51B1B1FE8}" srcOrd="0" destOrd="0" presId="urn:microsoft.com/office/officeart/2005/8/layout/StepDownProcess"/>
    <dgm:cxn modelId="{F6C7F51C-A2CD-40FD-B879-F5FA50D5D55C}" type="presParOf" srcId="{D27188A4-B861-4B3C-9A38-2C3F0CF10C3C}" destId="{F0C71F05-BFCC-4C6B-811E-5B2608AD40DE}" srcOrd="1" destOrd="0" presId="urn:microsoft.com/office/officeart/2005/8/layout/StepDownProcess"/>
    <dgm:cxn modelId="{0195179C-602B-4575-BAE5-7D06597F3906}" type="presParOf" srcId="{D27188A4-B861-4B3C-9A38-2C3F0CF10C3C}" destId="{DF19C9EF-03E6-48E8-82FD-D5EE0CC319E4}" srcOrd="2" destOrd="0" presId="urn:microsoft.com/office/officeart/2005/8/layout/StepDownProcess"/>
    <dgm:cxn modelId="{BB2C46CA-5AAE-488D-B681-544ACD8CE75E}" type="presParOf" srcId="{BADBEDD7-5999-49A0-8EBB-6AD9419C38EC}" destId="{F10BD0D9-D48C-4286-9980-95FFDCA5B583}" srcOrd="1" destOrd="0" presId="urn:microsoft.com/office/officeart/2005/8/layout/StepDownProcess"/>
    <dgm:cxn modelId="{E6F21744-80B7-4BA3-A749-26A9DD5FE86F}" type="presParOf" srcId="{BADBEDD7-5999-49A0-8EBB-6AD9419C38EC}" destId="{F0C514A9-27DC-40E8-BDF4-264C23DEE2D1}" srcOrd="2" destOrd="0" presId="urn:microsoft.com/office/officeart/2005/8/layout/StepDownProcess"/>
    <dgm:cxn modelId="{B9D3909A-F43F-46FC-A1D1-3446D725A435}" type="presParOf" srcId="{F0C514A9-27DC-40E8-BDF4-264C23DEE2D1}" destId="{4EDE69FE-6B5F-4341-A45E-FA2B79356366}" srcOrd="0" destOrd="0" presId="urn:microsoft.com/office/officeart/2005/8/layout/StepDownProcess"/>
    <dgm:cxn modelId="{240BA21E-E1C9-475C-B3B1-C4CB33655C91}" type="presParOf" srcId="{F0C514A9-27DC-40E8-BDF4-264C23DEE2D1}" destId="{0CF8C26D-762C-4237-A46C-6419C8F29DAB}" srcOrd="1" destOrd="0" presId="urn:microsoft.com/office/officeart/2005/8/layout/StepDownProcess"/>
    <dgm:cxn modelId="{CBEC8849-CAE5-4F57-8008-60964C318BE2}" type="presParOf" srcId="{F0C514A9-27DC-40E8-BDF4-264C23DEE2D1}" destId="{A1D0B301-FF12-4431-B832-0EF08FFA7C0F}" srcOrd="2" destOrd="0" presId="urn:microsoft.com/office/officeart/2005/8/layout/StepDownProcess"/>
    <dgm:cxn modelId="{AF205ECB-E8B5-4D0B-9D56-DFA8E9D84A4F}" type="presParOf" srcId="{BADBEDD7-5999-49A0-8EBB-6AD9419C38EC}" destId="{521D880D-18A7-44A9-A9C7-5CFF391C93F3}" srcOrd="3" destOrd="0" presId="urn:microsoft.com/office/officeart/2005/8/layout/StepDownProcess"/>
    <dgm:cxn modelId="{98417B7F-73C3-48B7-9AF7-E6F652CB91E6}" type="presParOf" srcId="{BADBEDD7-5999-49A0-8EBB-6AD9419C38EC}" destId="{5C35BEE2-B817-4826-95F5-A25859FB5E07}" srcOrd="4" destOrd="0" presId="urn:microsoft.com/office/officeart/2005/8/layout/StepDownProcess"/>
    <dgm:cxn modelId="{ACA38CE9-A2C6-4A4C-8D6D-EEC19A0225DA}" type="presParOf" srcId="{5C35BEE2-B817-4826-95F5-A25859FB5E07}" destId="{58155A2F-2D7E-41E7-85B8-FCFE7229A465}" srcOrd="0" destOrd="0" presId="urn:microsoft.com/office/officeart/2005/8/layout/StepDownProcess"/>
    <dgm:cxn modelId="{9539349F-4C3B-4AFD-98FA-36CF19D93AF4}" type="presParOf" srcId="{5C35BEE2-B817-4826-95F5-A25859FB5E07}" destId="{BE2CF3D2-5AD9-40F9-B50B-A78C0D368B1F}" srcOrd="1" destOrd="0" presId="urn:microsoft.com/office/officeart/2005/8/layout/StepDownProcess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C1882-3B17-435D-843D-4DB51B1B1FE8}">
      <dsp:nvSpPr>
        <dsp:cNvPr id="0" name=""/>
        <dsp:cNvSpPr/>
      </dsp:nvSpPr>
      <dsp:spPr>
        <a:xfrm rot="5400000">
          <a:off x="1419579" y="821650"/>
          <a:ext cx="931092" cy="15522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71F05-BFCC-4C6B-811E-5B2608AD40DE}">
      <dsp:nvSpPr>
        <dsp:cNvPr id="0" name=""/>
        <dsp:cNvSpPr/>
      </dsp:nvSpPr>
      <dsp:spPr>
        <a:xfrm>
          <a:off x="800056" y="20644"/>
          <a:ext cx="1567411" cy="10971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聚类</a:t>
          </a:r>
          <a:endParaRPr lang="zh-CN" altLang="en-US" sz="3100" kern="1200" dirty="0"/>
        </a:p>
      </dsp:txBody>
      <dsp:txXfrm>
        <a:off x="853623" y="74211"/>
        <a:ext cx="1460277" cy="990003"/>
      </dsp:txXfrm>
    </dsp:sp>
    <dsp:sp modelId="{DF19C9EF-03E6-48E8-82FD-D5EE0CC319E4}">
      <dsp:nvSpPr>
        <dsp:cNvPr id="0" name=""/>
        <dsp:cNvSpPr/>
      </dsp:nvSpPr>
      <dsp:spPr>
        <a:xfrm>
          <a:off x="2558233" y="81280"/>
          <a:ext cx="3822988" cy="88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去除噪点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去除与簇中心点相似度较低的点</a:t>
          </a:r>
          <a:endParaRPr lang="zh-CN" altLang="en-US" sz="1900" kern="1200" dirty="0"/>
        </a:p>
      </dsp:txBody>
      <dsp:txXfrm>
        <a:off x="2558233" y="81280"/>
        <a:ext cx="3822988" cy="886754"/>
      </dsp:txXfrm>
    </dsp:sp>
    <dsp:sp modelId="{4EDE69FE-6B5F-4341-A45E-FA2B79356366}">
      <dsp:nvSpPr>
        <dsp:cNvPr id="0" name=""/>
        <dsp:cNvSpPr/>
      </dsp:nvSpPr>
      <dsp:spPr>
        <a:xfrm rot="5400000">
          <a:off x="3280968" y="2003875"/>
          <a:ext cx="931092" cy="16826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26D-762C-4237-A46C-6419C8F29DAB}">
      <dsp:nvSpPr>
        <dsp:cNvPr id="0" name=""/>
        <dsp:cNvSpPr/>
      </dsp:nvSpPr>
      <dsp:spPr>
        <a:xfrm>
          <a:off x="2704504" y="1253091"/>
          <a:ext cx="1567411" cy="10971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求权值</a:t>
          </a:r>
          <a:endParaRPr lang="zh-CN" altLang="en-US" sz="3100" kern="1200" dirty="0"/>
        </a:p>
      </dsp:txBody>
      <dsp:txXfrm>
        <a:off x="2758071" y="1306658"/>
        <a:ext cx="1460277" cy="990003"/>
      </dsp:txXfrm>
    </dsp:sp>
    <dsp:sp modelId="{A1D0B301-FF12-4431-B832-0EF08FFA7C0F}">
      <dsp:nvSpPr>
        <dsp:cNvPr id="0" name=""/>
        <dsp:cNvSpPr/>
      </dsp:nvSpPr>
      <dsp:spPr>
        <a:xfrm>
          <a:off x="4482136" y="1342742"/>
          <a:ext cx="2549886" cy="88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改善大类别样本引起的密度占优现象</a:t>
          </a:r>
          <a:endParaRPr lang="zh-CN" altLang="en-US" sz="1900" kern="1200" dirty="0"/>
        </a:p>
      </dsp:txBody>
      <dsp:txXfrm>
        <a:off x="4482136" y="1342742"/>
        <a:ext cx="2549886" cy="886754"/>
      </dsp:txXfrm>
    </dsp:sp>
    <dsp:sp modelId="{58155A2F-2D7E-41E7-85B8-FCFE7229A465}">
      <dsp:nvSpPr>
        <dsp:cNvPr id="0" name=""/>
        <dsp:cNvSpPr/>
      </dsp:nvSpPr>
      <dsp:spPr>
        <a:xfrm>
          <a:off x="4684443" y="2485539"/>
          <a:ext cx="1567411" cy="10971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KNN</a:t>
          </a:r>
          <a:endParaRPr lang="zh-CN" altLang="en-US" sz="3100" kern="1200" dirty="0"/>
        </a:p>
      </dsp:txBody>
      <dsp:txXfrm>
        <a:off x="4738010" y="2539106"/>
        <a:ext cx="1460277" cy="990003"/>
      </dsp:txXfrm>
    </dsp:sp>
    <dsp:sp modelId="{BE2CF3D2-5AD9-40F9-B50B-A78C0D368B1F}">
      <dsp:nvSpPr>
        <dsp:cNvPr id="0" name=""/>
        <dsp:cNvSpPr/>
      </dsp:nvSpPr>
      <dsp:spPr>
        <a:xfrm>
          <a:off x="6251855" y="2590176"/>
          <a:ext cx="1139985" cy="886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分类</a:t>
          </a:r>
          <a:endParaRPr lang="zh-CN" altLang="en-US" sz="2500" kern="1200" dirty="0"/>
        </a:p>
      </dsp:txBody>
      <dsp:txXfrm>
        <a:off x="6251855" y="2590176"/>
        <a:ext cx="1139985" cy="88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DC8D-1D41-4129-A59A-32177F148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513C1-1099-4BFB-99DD-A36120219A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相似度</a:t>
            </a:r>
            <a:r>
              <a:rPr lang="en-US" altLang="zh-CN" dirty="0" smtClean="0"/>
              <a:t>0.47</a:t>
            </a:r>
            <a:endParaRPr lang="en-US" altLang="zh-CN" dirty="0" smtClean="0"/>
          </a:p>
          <a:p>
            <a:r>
              <a:rPr lang="zh-CN" altLang="en-US" dirty="0" smtClean="0"/>
              <a:t>最少点数</a:t>
            </a:r>
            <a:r>
              <a:rPr lang="en-US" altLang="zh-CN" dirty="0" smtClean="0"/>
              <a:t>9</a:t>
            </a:r>
            <a:endParaRPr lang="en-US" altLang="zh-CN" dirty="0" smtClean="0"/>
          </a:p>
          <a:p>
            <a:r>
              <a:rPr lang="en-US" altLang="zh-CN" dirty="0" smtClean="0"/>
              <a:t>K 147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513C1-1099-4BFB-99DD-A36120219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F1537EF-148B-416D-AEE3-9A2D6D4B18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BB791AA-DC9F-4202-B190-BD15E4F05C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055" y="864235"/>
            <a:ext cx="6407150" cy="895350"/>
          </a:xfrm>
        </p:spPr>
        <p:txBody>
          <a:bodyPr/>
          <a:p>
            <a:r>
              <a:rPr lang="en-US" altLang="zh-CN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Group 36</a:t>
            </a:r>
            <a:endParaRPr lang="en-US" altLang="zh-CN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2250" y="2381885"/>
            <a:ext cx="624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二元分类                        </a:t>
            </a:r>
            <a:r>
              <a:rPr lang="en-US" altLang="zh-CN"/>
              <a:t>——</a:t>
            </a:r>
            <a:r>
              <a:rPr lang="zh-CN" altLang="en-US"/>
              <a:t>刘万里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92880" y="3027045"/>
            <a:ext cx="356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多元分类和回归          </a:t>
            </a:r>
            <a:r>
              <a:rPr lang="en-US" altLang="zh-CN"/>
              <a:t>——</a:t>
            </a:r>
            <a:r>
              <a:rPr lang="zh-CN" altLang="en-US"/>
              <a:t>钟海鹏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在验证集上进行调整迭代 次数：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迭代次数                  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F1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1000                        54.425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2000                        53.769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3000                        53.732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4000                        5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8.505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5000                        59.476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6000                        58.246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最后采用迭代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次，得到的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52.9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2595" y="356235"/>
            <a:ext cx="6140450" cy="767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新闻分享</a:t>
            </a:r>
            <a:r>
              <a:rPr lang="en-US" altLang="zh-CN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逻辑回归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数据集数字用</a:t>
            </a:r>
            <a:r>
              <a:rPr lang="en-US" altLang="zh-CN"/>
              <a:t>LR</a:t>
            </a:r>
            <a:r>
              <a:rPr lang="zh-CN" altLang="en-US"/>
              <a:t>，字符串用</a:t>
            </a:r>
            <a:r>
              <a:rPr lang="en-US" altLang="zh-CN"/>
              <a:t>KNN</a:t>
            </a:r>
            <a:endParaRPr lang="en-US" altLang="zh-CN"/>
          </a:p>
          <a:p>
            <a:r>
              <a:rPr lang="en-US" altLang="zh-CN"/>
              <a:t>KNN —— </a:t>
            </a:r>
            <a:r>
              <a:rPr lang="zh-CN" altLang="en-US"/>
              <a:t>选取</a:t>
            </a:r>
            <a:r>
              <a:rPr lang="en-US" altLang="zh-CN"/>
              <a:t>K</a:t>
            </a:r>
            <a:r>
              <a:rPr lang="zh-CN" altLang="en-US"/>
              <a:t>个最近点，按照点的比例确定概率</a:t>
            </a:r>
            <a:endParaRPr lang="zh-CN" altLang="en-US"/>
          </a:p>
          <a:p>
            <a:r>
              <a:rPr lang="en-US" altLang="zh-CN"/>
              <a:t>LR——</a:t>
            </a:r>
            <a:r>
              <a:rPr lang="zh-CN" altLang="en-US"/>
              <a:t>根据逻辑回归的迭代得到概率</a:t>
            </a:r>
            <a:endParaRPr lang="zh-CN" altLang="en-US"/>
          </a:p>
          <a:p>
            <a:r>
              <a:rPr lang="zh-CN" altLang="en-US"/>
              <a:t>计算每个样本的以上</a:t>
            </a:r>
            <a:r>
              <a:rPr lang="en-US" altLang="zh-CN"/>
              <a:t>2</a:t>
            </a:r>
            <a:r>
              <a:rPr lang="zh-CN" altLang="en-US"/>
              <a:t>个概率得到的新概率</a:t>
            </a:r>
            <a:endParaRPr lang="zh-CN" altLang="en-US"/>
          </a:p>
          <a:p>
            <a:r>
              <a:rPr lang="zh-CN" altLang="en-US"/>
              <a:t>得到的结果为：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F1  = 59.3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69055" y="495935"/>
            <a:ext cx="7122160" cy="82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成年人收入</a:t>
            </a:r>
            <a:r>
              <a:rPr lang="en-US" altLang="zh-CN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——KNN  + LR</a:t>
            </a:r>
            <a:endParaRPr lang="en-US" altLang="zh-CN" sz="4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4302" y="884420"/>
            <a:ext cx="556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ISEAR</a:t>
            </a:r>
            <a:r>
              <a:rPr lang="zh-CN" altLang="en-US" sz="4800" dirty="0" smtClean="0"/>
              <a:t>（多元分类）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64301" y="1715417"/>
            <a:ext cx="620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聚类模式下基于密度的改进</a:t>
            </a:r>
            <a:r>
              <a:rPr lang="en-US" altLang="zh-CN" sz="2800" dirty="0" smtClean="0"/>
              <a:t>KNN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656453" y="2377602"/>
          <a:ext cx="8128000" cy="3603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256541" y="2855742"/>
            <a:ext cx="189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平均正确率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614325" y="3507797"/>
            <a:ext cx="189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0.33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蛋白质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	   (</a:t>
            </a:r>
            <a:r>
              <a:rPr lang="zh-CN" altLang="en-US" dirty="0" smtClean="0"/>
              <a:t>回归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51613" y="2090056"/>
            <a:ext cx="267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线性回归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8599051" y="2090056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KNN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770092" y="360195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均方根误差：</a:t>
            </a:r>
            <a:r>
              <a:rPr lang="en-US" altLang="zh-CN" sz="2800" dirty="0" smtClean="0">
                <a:latin typeface="+mj-ea"/>
                <a:ea typeface="+mj-ea"/>
              </a:rPr>
              <a:t>5.16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532</Words>
  <Application>WPS 演示</Application>
  <PresentationFormat>宽屏</PresentationFormat>
  <Paragraphs>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Wingdings 2</vt:lpstr>
      <vt:lpstr>Corbel</vt:lpstr>
      <vt:lpstr>幼圆</vt:lpstr>
      <vt:lpstr>微软雅黑</vt:lpstr>
      <vt:lpstr>等线</vt:lpstr>
      <vt:lpstr>Wingdings</vt:lpstr>
      <vt:lpstr>幼圆</vt:lpstr>
      <vt:lpstr>框架</vt:lpstr>
      <vt:lpstr>PowerPoint 演示文稿</vt:lpstr>
      <vt:lpstr>PowerPoint 演示文稿</vt:lpstr>
      <vt:lpstr>PowerPoint 演示文稿</vt:lpstr>
      <vt:lpstr>PowerPoint 演示文稿</vt:lpstr>
      <vt:lpstr>    蛋白质  	   (回归)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死小孩</dc:creator>
  <cp:lastModifiedBy>lwl</cp:lastModifiedBy>
  <cp:revision>25</cp:revision>
  <dcterms:created xsi:type="dcterms:W3CDTF">2016-12-12T12:37:00Z</dcterms:created>
  <dcterms:modified xsi:type="dcterms:W3CDTF">2016-12-12T16:51:01Z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