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482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987471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um.com" TargetMode="External"/><Relationship Id="rId2" Type="http://schemas.openxmlformats.org/officeDocument/2006/relationships/hyperlink" Target="https://www.state.com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rds.airbnb.com/isomorphic-javascript-future-web-apps/" TargetMode="External"/><Relationship Id="rId2" Type="http://schemas.openxmlformats.org/officeDocument/2006/relationships/hyperlink" Target="https://medium.com/@fteissier/going-isomorphic-with-reactjs-and-flux-73873a2f7f8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ghengeveld/isomorphism-vs-universal-javascript-4b47fb481beb" TargetMode="External"/><Relationship Id="rId4" Type="http://schemas.openxmlformats.org/officeDocument/2006/relationships/hyperlink" Target="https://thebhwgroup.com/blog/isomorphic-web-design-react-scal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hengeveld/isomorphism-vs-universal-javascript-4b47fb481beb" TargetMode="External"/><Relationship Id="rId2" Type="http://schemas.openxmlformats.org/officeDocument/2006/relationships/hyperlink" Target="https://news.ycombinator.com/item?id=671434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ssonchan/isomorphic-javascript-dem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Isomorphic Javascript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陈柏信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234" y="1129169"/>
            <a:ext cx="10340332" cy="154198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547" y="3373576"/>
            <a:ext cx="10585706" cy="1208369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6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464" y="5271672"/>
            <a:ext cx="11061872" cy="1164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464" y="7113108"/>
            <a:ext cx="11061872" cy="1312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Websites using isomorphic javascript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/>
              </a:rPr>
              <a:t>https://www.state.com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/>
              </a:rPr>
              <a:t>https://www.medium.com</a:t>
            </a:r>
            <a:endParaRPr sz="3600"/>
          </a:p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/>
              </a:rPr>
              <a:t>https://medium.com/@fteissier/going-isomorphic-with-reactjs-and-flux-73873a2f7f8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/>
              </a:rPr>
              <a:t>http://nerds.airbnb.com/isomorphic-javascript-future-web-apps/</a:t>
            </a:r>
            <a:endParaRPr sz="3600"/>
          </a:p>
          <a:p>
            <a:pPr lvl="0">
              <a:defRPr sz="1800"/>
            </a:pPr>
            <a:r>
              <a:rPr sz="3600" u="sng">
                <a:hlinkClick r:id="rId4"/>
              </a:rPr>
              <a:t>https://thebhwgroup.com/blog/isomorphic-web-design-react-scala</a:t>
            </a:r>
            <a:endParaRPr sz="3600"/>
          </a:p>
          <a:p>
            <a:pPr lvl="0">
              <a:defRPr sz="1800"/>
            </a:pPr>
            <a:r>
              <a:rPr sz="3600" u="sng">
                <a:hlinkClick r:id="rId5"/>
              </a:rPr>
              <a:t>https://medium.com/@ghengeveld/isomorphism-vs-universal-javascript-4b47fb481beb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Thanks!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is isomorphic javascript?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Codes can run on browser and server. (Why?)</a:t>
            </a:r>
          </a:p>
          <a:p>
            <a:pPr lvl="0">
              <a:defRPr sz="1800"/>
            </a:pPr>
            <a:r>
              <a:rPr sz="3600"/>
              <a:t>About the name:</a:t>
            </a:r>
          </a:p>
          <a:p>
            <a:pPr lvl="1">
              <a:defRPr sz="1800"/>
            </a:pPr>
            <a:r>
              <a:rPr sz="3600" u="sng">
                <a:hlinkClick r:id="rId2"/>
              </a:rPr>
              <a:t>https://news.ycombinator.com/item?id=6714349</a:t>
            </a:r>
            <a:endParaRPr sz="3600"/>
          </a:p>
          <a:p>
            <a:pPr lvl="1">
              <a:defRPr sz="1800"/>
            </a:pPr>
            <a:r>
              <a:rPr sz="3600" u="sng">
                <a:hlinkClick r:id="rId3"/>
              </a:rPr>
              <a:t>https://medium.com/@ghengeveld/isomorphism-vs-universal-javascript-4b47fb481beb</a:t>
            </a:r>
            <a:endParaRPr sz="3600"/>
          </a:p>
          <a:p>
            <a:pPr lvl="0">
              <a:defRPr sz="1800"/>
            </a:pPr>
            <a:r>
              <a:rPr sz="3600"/>
              <a:t>Universal Javascript? Isomorphic Application?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8000"/>
              <a:t>What can it do for us?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Isomorphic web application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server rendering + client rendering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Why?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Reusability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User-friendly (SPA: perceived load time)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SEO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/>
              <a:t>How to implement </a:t>
            </a:r>
            <a:r>
              <a:rPr sz="6719" dirty="0" smtClean="0"/>
              <a:t>an</a:t>
            </a:r>
            <a:r>
              <a:rPr lang="en-US" sz="6719" dirty="0" smtClean="0"/>
              <a:t> </a:t>
            </a:r>
            <a:r>
              <a:rPr sz="6719" dirty="0" smtClean="0"/>
              <a:t>isomorphic web</a:t>
            </a:r>
            <a:r>
              <a:rPr lang="en-US" sz="6719" dirty="0" smtClean="0"/>
              <a:t> app</a:t>
            </a:r>
            <a:r>
              <a:rPr sz="6719" dirty="0" smtClean="0"/>
              <a:t>?</a:t>
            </a:r>
            <a:endParaRPr sz="6719" dirty="0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600" dirty="0"/>
              <a:t>Framework &amp; libraries </a:t>
            </a:r>
            <a:r>
              <a:rPr lang="en-US" sz="1800" dirty="0" smtClean="0"/>
              <a:t>- </a:t>
            </a:r>
            <a:r>
              <a:rPr sz="3600" dirty="0" smtClean="0"/>
              <a:t>http</a:t>
            </a:r>
            <a:r>
              <a:rPr sz="3600" dirty="0"/>
              <a:t>://isomorphic.net/</a:t>
            </a:r>
          </a:p>
          <a:p>
            <a:pPr lvl="0">
              <a:defRPr sz="1800"/>
            </a:pPr>
            <a:r>
              <a:rPr sz="3600" dirty="0"/>
              <a:t>Implementation points</a:t>
            </a:r>
          </a:p>
          <a:p>
            <a:pPr lvl="1">
              <a:defRPr sz="1800"/>
            </a:pPr>
            <a:r>
              <a:rPr sz="3600" dirty="0"/>
              <a:t>To keep routers and application states the same</a:t>
            </a:r>
          </a:p>
          <a:p>
            <a:pPr lvl="1">
              <a:defRPr sz="1800"/>
            </a:pPr>
            <a:r>
              <a:rPr sz="3600" dirty="0"/>
              <a:t>Codes can be reused on both client and server side</a:t>
            </a:r>
          </a:p>
          <a:p>
            <a:pPr lvl="1">
              <a:defRPr sz="1800"/>
            </a:pPr>
            <a:r>
              <a:rPr sz="3600" dirty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270000" y="2540566"/>
            <a:ext cx="1046480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Take React.js as an example</a:t>
            </a:r>
          </a:p>
        </p:txBody>
      </p:sp>
      <p:sp>
        <p:nvSpPr>
          <p:cNvPr id="45" name="Shape 45"/>
          <p:cNvSpPr/>
          <p:nvPr/>
        </p:nvSpPr>
        <p:spPr>
          <a:xfrm>
            <a:off x="1025093" y="6600722"/>
            <a:ext cx="1095461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3200" u="sng">
                <a:hlinkClick r:id="rId2"/>
              </a:rPr>
              <a:t>https://github.com/bossonchan/isomorphic-javascript-demo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Introduce of React.js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Represent the View layer in MVC architecture</a:t>
            </a:r>
          </a:p>
          <a:p>
            <a:pPr lvl="0">
              <a:defRPr sz="1800"/>
            </a:pPr>
            <a:r>
              <a:rPr sz="3600"/>
              <a:t>Virtual Dom</a:t>
            </a:r>
          </a:p>
          <a:p>
            <a:pPr lvl="0">
              <a:defRPr sz="1800"/>
            </a:pPr>
            <a:r>
              <a:rPr sz="3600"/>
              <a:t>react.render() for client rendering</a:t>
            </a:r>
          </a:p>
          <a:p>
            <a:pPr lvl="0">
              <a:defRPr sz="1800"/>
            </a:pPr>
            <a:r>
              <a:rPr sz="3600"/>
              <a:t>react.renderToString() for server rendering</a:t>
            </a:r>
          </a:p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isomorphic react</a:t>
            </a:r>
          </a:p>
        </p:txBody>
      </p:sp>
      <p:pic>
        <p:nvPicPr>
          <p:cNvPr id="51" name="isomorphic-web-app-proce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2127250"/>
            <a:ext cx="8991600" cy="725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644" y="883198"/>
            <a:ext cx="9463512" cy="7987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2716" y="309075"/>
            <a:ext cx="9139368" cy="5619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5237" y="6154725"/>
            <a:ext cx="9094326" cy="2908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自定义</PresentationFormat>
  <Paragraphs>41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White</vt:lpstr>
      <vt:lpstr>Isomorphic Javascript</vt:lpstr>
      <vt:lpstr>What is isomorphic javascript?</vt:lpstr>
      <vt:lpstr>What can it do for us?</vt:lpstr>
      <vt:lpstr>How to implement an isomorphic web app?</vt:lpstr>
      <vt:lpstr>Take React.js as an example</vt:lpstr>
      <vt:lpstr>Introduce of React.js</vt:lpstr>
      <vt:lpstr>isomorphic react</vt:lpstr>
      <vt:lpstr>PowerPoint 演示文稿</vt:lpstr>
      <vt:lpstr>PowerPoint 演示文稿</vt:lpstr>
      <vt:lpstr>PowerPoint 演示文稿</vt:lpstr>
      <vt:lpstr>Websites using isomorphic javascript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Isomorphic Javascript</dc:title>
  <cp:lastModifiedBy>陈柏信</cp:lastModifiedBy>
  <cp:revision>1</cp:revision>
  <dcterms:modified xsi:type="dcterms:W3CDTF">2015-10-18T08:12:02Z</dcterms:modified>
</cp:coreProperties>
</file>