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ridgeit.mobi/" TargetMode="External"/><Relationship Id="rId3" Type="http://schemas.openxmlformats.org/officeDocument/2006/relationships/hyperlink" Target="http://stackoverflow.com/questions/19937424/hybrid-ios-web-and-native-app-events-communication" TargetMode="External"/><Relationship Id="rId4" Type="http://schemas.openxmlformats.org/officeDocument/2006/relationships/hyperlink" Target="http://www.smashingmagazine.com/2014/10/providing-a-native-experience-with-web-technologies/" TargetMode="Externa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pPr lvl="0">
              <a:defRPr sz="1800"/>
            </a:pPr>
            <a:r>
              <a:rPr sz="7840"/>
              <a:t>Javascript Bridge for Hybrid web application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陈柏信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WebViewClient</a:t>
            </a:r>
          </a:p>
        </p:txBody>
      </p:sp>
      <p:pic>
        <p:nvPicPr>
          <p:cNvPr id="6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5716" y="2125926"/>
            <a:ext cx="10473368" cy="72543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56141" y="685800"/>
            <a:ext cx="8092518" cy="3328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56811" y="4156042"/>
            <a:ext cx="5091178" cy="48990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Reference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 u="sng">
                <a:hlinkClick r:id="rId2" invalidUrl="" action="" tgtFrame="" tooltip="" history="1" highlightClick="0" endSnd="0"/>
              </a:rPr>
              <a:t>http://bridgeit.mobi/</a:t>
            </a:r>
            <a:endParaRPr sz="3600"/>
          </a:p>
          <a:p>
            <a:pPr lvl="0">
              <a:defRPr sz="1800"/>
            </a:pPr>
            <a:r>
              <a:rPr sz="3600" u="sng">
                <a:hlinkClick r:id="rId3" invalidUrl="" action="" tgtFrame="" tooltip="" history="1" highlightClick="0" endSnd="0"/>
              </a:rPr>
              <a:t>http://stackoverflow.com/questions/19937424/hybrid-ios-web-and-native-app-events-communication</a:t>
            </a:r>
            <a:endParaRPr sz="3600"/>
          </a:p>
          <a:p>
            <a:pPr lvl="0">
              <a:defRPr sz="1800"/>
            </a:pPr>
            <a:r>
              <a:rPr sz="3600" u="sng">
                <a:hlinkClick r:id="rId4" invalidUrl="" action="" tgtFrame="" tooltip="" history="1" highlightClick="0" endSnd="0"/>
              </a:rPr>
              <a:t>http://www.smashingmagazine.com/2014/10/providing-a-native-experience-with-web-technologies/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1270000" y="4267200"/>
            <a:ext cx="1046480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3800"/>
              <a:t>Thanks!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Hybrid web app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What is it?</a:t>
            </a:r>
            <a:endParaRPr sz="3600"/>
          </a:p>
          <a:p>
            <a:pPr lvl="0">
              <a:defRPr sz="1800"/>
            </a:pPr>
            <a:r>
              <a:rPr sz="3600"/>
              <a:t>Drawbacks</a:t>
            </a:r>
            <a:endParaRPr sz="3600"/>
          </a:p>
          <a:p>
            <a:pPr lvl="1">
              <a:defRPr sz="1800"/>
            </a:pPr>
            <a:r>
              <a:rPr sz="3600"/>
              <a:t>Not only the performance and network..</a:t>
            </a:r>
            <a:endParaRPr sz="3600"/>
          </a:p>
          <a:p>
            <a:pPr lvl="1">
              <a:defRPr sz="1800"/>
            </a:pPr>
            <a:r>
              <a:rPr sz="3600"/>
              <a:t>the limit of capabilities comparing to native app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Javascript Bridge to the rescue!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Establish communication between javascript and native app</a:t>
            </a:r>
            <a:endParaRPr sz="3600"/>
          </a:p>
          <a:p>
            <a:pPr lvl="0">
              <a:defRPr sz="1800"/>
            </a:pPr>
            <a:r>
              <a:rPr sz="3600"/>
              <a:t>Support asynchronous processing</a:t>
            </a:r>
            <a:endParaRPr sz="3600"/>
          </a:p>
          <a:p>
            <a:pPr lvl="0">
              <a:defRPr sz="1800"/>
            </a:pPr>
            <a:r>
              <a:rPr sz="3600"/>
              <a:t>Support caching data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Scenarios</a:t>
            </a:r>
          </a:p>
        </p:txBody>
      </p:sp>
      <p:pic>
        <p:nvPicPr>
          <p:cNvPr id="4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644" y="3019294"/>
            <a:ext cx="5916112" cy="5442212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43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75058" y="3129808"/>
            <a:ext cx="5797942" cy="5221184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The ideas behind Game Centre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The main module: mqq.js/qqapi.js</a:t>
            </a:r>
            <a:endParaRPr sz="3600"/>
          </a:p>
          <a:p>
            <a:pPr lvl="0">
              <a:defRPr sz="1800"/>
            </a:pPr>
            <a:r>
              <a:rPr sz="3600"/>
              <a:t>What does it do?</a:t>
            </a:r>
            <a:endParaRPr sz="3600"/>
          </a:p>
          <a:p>
            <a:pPr lvl="1">
              <a:defRPr sz="1800"/>
            </a:pPr>
            <a:r>
              <a:rPr sz="3600"/>
              <a:t>Providing methods to call native app’s methods</a:t>
            </a:r>
            <a:endParaRPr sz="3600"/>
          </a:p>
          <a:p>
            <a:pPr lvl="1">
              <a:defRPr sz="1800"/>
            </a:pPr>
            <a:r>
              <a:rPr sz="3600"/>
              <a:t>Bridging web page and native app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Implementation Details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Protocols</a:t>
            </a:r>
            <a:endParaRPr sz="3168"/>
          </a:p>
          <a:p>
            <a:pPr lvl="1" marL="782319" indent="-391159" defTabSz="514095">
              <a:spcBef>
                <a:spcPts val="3600"/>
              </a:spcBef>
              <a:defRPr sz="1800"/>
            </a:pPr>
            <a:r>
              <a:rPr sz="3168"/>
              <a:t>Such as:  jsbridge://xxx/xxx?data=xxx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Native App</a:t>
            </a:r>
            <a:endParaRPr sz="3168"/>
          </a:p>
          <a:p>
            <a:pPr lvl="1" marL="782319" indent="-391159" defTabSz="514095">
              <a:spcBef>
                <a:spcPts val="3600"/>
              </a:spcBef>
              <a:defRPr sz="1800"/>
            </a:pPr>
            <a:r>
              <a:rPr sz="3168"/>
              <a:t>Focus on the WebView component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Web Page</a:t>
            </a:r>
            <a:endParaRPr sz="3168"/>
          </a:p>
          <a:p>
            <a:pPr lvl="1" marL="782319" indent="-391159" defTabSz="514095">
              <a:spcBef>
                <a:spcPts val="3600"/>
              </a:spcBef>
              <a:defRPr sz="1800"/>
            </a:pPr>
            <a:r>
              <a:rPr sz="3168"/>
              <a:t>Sending fake request using iframe</a:t>
            </a:r>
            <a:endParaRPr sz="3168"/>
          </a:p>
          <a:p>
            <a:pPr lvl="1" marL="782319" indent="-391159" defTabSz="514095">
              <a:spcBef>
                <a:spcPts val="3600"/>
              </a:spcBef>
              <a:defRPr sz="1800"/>
            </a:pPr>
            <a:r>
              <a:rPr sz="3168"/>
              <a:t>Encapsulating the asynchronous process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How does Javascript bridge work?</a:t>
            </a:r>
          </a:p>
        </p:txBody>
      </p:sp>
      <p:pic>
        <p:nvPicPr>
          <p:cNvPr id="52" name="javascript-bridge-for-hybrid-web-app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783" y="2422218"/>
            <a:ext cx="12213234" cy="66617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Demo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bridge.js</a:t>
            </a:r>
          </a:p>
        </p:txBody>
      </p:sp>
      <p:pic>
        <p:nvPicPr>
          <p:cNvPr id="5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048" y="2596088"/>
            <a:ext cx="10842704" cy="63140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