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5" r:id="rId3"/>
    <p:sldId id="257" r:id="rId4"/>
    <p:sldId id="258" r:id="rId5"/>
    <p:sldId id="259" r:id="rId6"/>
    <p:sldId id="277" r:id="rId7"/>
    <p:sldId id="278" r:id="rId8"/>
    <p:sldId id="283" r:id="rId9"/>
    <p:sldId id="279" r:id="rId10"/>
    <p:sldId id="280" r:id="rId11"/>
    <p:sldId id="281" r:id="rId12"/>
    <p:sldId id="268" r:id="rId13"/>
    <p:sldId id="282" r:id="rId14"/>
    <p:sldId id="272" r:id="rId15"/>
    <p:sldId id="274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82" autoAdjust="0"/>
  </p:normalViewPr>
  <p:slideViewPr>
    <p:cSldViewPr snapToGrid="0">
      <p:cViewPr varScale="1">
        <p:scale>
          <a:sx n="94" d="100"/>
          <a:sy n="94" d="100"/>
        </p:scale>
        <p:origin x="-21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AB3A8-8288-4628-AB5A-7E1B797367D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AEA5-71DA-4035-8DB3-EBA271B4C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8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AEA5-71DA-4035-8DB3-EBA271B4C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6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AEA5-71DA-4035-8DB3-EBA271B4C5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6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包多种多样：</a:t>
            </a:r>
            <a:endParaRPr lang="en-US" altLang="zh-CN" dirty="0" smtClean="0"/>
          </a:p>
          <a:p>
            <a:r>
              <a:rPr lang="zh-CN" altLang="en-US" dirty="0" smtClean="0"/>
              <a:t>账号系统，第三方账号登陆</a:t>
            </a:r>
            <a:endParaRPr lang="en-US" altLang="zh-CN" dirty="0" smtClean="0"/>
          </a:p>
          <a:p>
            <a:r>
              <a:rPr lang="zh-CN" altLang="en-US" dirty="0" smtClean="0"/>
              <a:t>路由控制</a:t>
            </a:r>
            <a:endParaRPr lang="en-US" altLang="zh-CN" dirty="0" smtClean="0"/>
          </a:p>
          <a:p>
            <a:r>
              <a:rPr lang="en-US" altLang="zh-CN" dirty="0" smtClean="0"/>
              <a:t>Less, </a:t>
            </a:r>
            <a:r>
              <a:rPr lang="en-US" altLang="zh-CN" dirty="0" err="1" smtClean="0"/>
              <a:t>coffscript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livescript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Jquery</a:t>
            </a:r>
            <a:r>
              <a:rPr lang="en-US" altLang="zh-CN" baseline="0" dirty="0" smtClean="0"/>
              <a:t>, bootstrap</a:t>
            </a:r>
          </a:p>
          <a:p>
            <a:r>
              <a:rPr lang="zh-CN" altLang="en-US" baseline="0" dirty="0" smtClean="0"/>
              <a:t>表单验证</a:t>
            </a:r>
            <a:endParaRPr lang="en-US" altLang="zh-CN" baseline="0" dirty="0" smtClean="0"/>
          </a:p>
          <a:p>
            <a:r>
              <a:rPr lang="zh-CN" altLang="en-US" baseline="0" dirty="0" smtClean="0"/>
              <a:t>浏览器缓存</a:t>
            </a:r>
            <a:endParaRPr lang="en-US" altLang="zh-CN" baseline="0" dirty="0" smtClean="0"/>
          </a:p>
          <a:p>
            <a:r>
              <a:rPr lang="zh-CN" altLang="en-US" baseline="0" dirty="0" smtClean="0"/>
              <a:t>针对爬虫优化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AEA5-71DA-4035-8DB3-EBA271B4C5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2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8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687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00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36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0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0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7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00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8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3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6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61BC19-511E-4C0B-9B99-C443C9711EEA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3646ED-8B5C-40D1-B23B-6DA8DD6C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4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eor.com/learn-meteor" TargetMode="External"/><Relationship Id="rId2" Type="http://schemas.openxmlformats.org/officeDocument/2006/relationships/hyperlink" Target="https://www.meteo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auh.de/articles/376/best-learning-resources-for-meteorjs" TargetMode="External"/><Relationship Id="rId4" Type="http://schemas.openxmlformats.org/officeDocument/2006/relationships/hyperlink" Target="https://www.discovermeteor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020" y="736807"/>
            <a:ext cx="7080026" cy="2626153"/>
          </a:xfrm>
        </p:spPr>
        <p:txBody>
          <a:bodyPr/>
          <a:lstStyle/>
          <a:p>
            <a:r>
              <a:rPr lang="zh-CN" altLang="en-US" dirty="0" smtClean="0"/>
              <a:t>初探</a:t>
            </a:r>
            <a:r>
              <a:rPr lang="en-US" altLang="zh-CN" dirty="0" smtClean="0"/>
              <a:t>Meteor</a:t>
            </a:r>
            <a:br>
              <a:rPr lang="en-US" altLang="zh-CN" dirty="0" smtClean="0"/>
            </a:br>
            <a:r>
              <a:rPr lang="en-US" altLang="zh-CN" sz="2800" dirty="0" smtClean="0"/>
              <a:t>By </a:t>
            </a:r>
            <a:r>
              <a:rPr lang="en-US" altLang="zh-CN" sz="2800" dirty="0" err="1" smtClean="0"/>
              <a:t>Vanitas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159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Hot Code Reload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应用内文件发生变化时自动重启服务器，并刷新页面</a:t>
            </a:r>
            <a:endParaRPr lang="en-US" altLang="zh-CN" dirty="0" smtClean="0"/>
          </a:p>
          <a:p>
            <a:r>
              <a:rPr lang="zh-CN" altLang="en-US" dirty="0" smtClean="0"/>
              <a:t>无需</a:t>
            </a:r>
            <a:r>
              <a:rPr lang="en-US" altLang="zh-CN" dirty="0" smtClean="0"/>
              <a:t>Grunt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缺点：用户上传文件也会导致</a:t>
            </a:r>
            <a:r>
              <a:rPr lang="en-US" altLang="zh-CN" dirty="0" smtClean="0"/>
              <a:t>HCR</a:t>
            </a:r>
          </a:p>
          <a:p>
            <a:pPr lvl="1"/>
            <a:r>
              <a:rPr lang="zh-CN" altLang="en-US" dirty="0" smtClean="0"/>
              <a:t>打包为</a:t>
            </a:r>
            <a:r>
              <a:rPr lang="zh-CN" altLang="en-US" dirty="0" smtClean="0"/>
              <a:t>纯粹</a:t>
            </a:r>
            <a:r>
              <a:rPr lang="zh-CN" altLang="en-US" dirty="0"/>
              <a:t>的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应用后不存在这个问题了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Meteor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客户端通过</a:t>
            </a:r>
            <a:r>
              <a:rPr lang="en-US" altLang="zh-CN" dirty="0" err="1" smtClean="0"/>
              <a:t>Meteor.call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Meteor Method</a:t>
            </a:r>
          </a:p>
          <a:p>
            <a:pPr lvl="1"/>
            <a:r>
              <a:rPr lang="zh-CN" altLang="en-US" dirty="0" smtClean="0"/>
              <a:t>相比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更加灵活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延时补偿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如果调用的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对客户端可见，客户端会模仿服务器端执行该</a:t>
            </a:r>
            <a:r>
              <a:rPr lang="en-US" altLang="zh-CN" dirty="0" smtClean="0"/>
              <a:t>Method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11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Smart </a:t>
            </a:r>
            <a:r>
              <a:rPr lang="en-US" altLang="zh-CN" dirty="0">
                <a:latin typeface="+mn-lt"/>
              </a:rPr>
              <a:t>Packages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Meteor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Core packages: Meteor</a:t>
            </a:r>
            <a:r>
              <a:rPr lang="zh-CN" altLang="en-US" dirty="0" smtClean="0"/>
              <a:t>核心的组成部分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Smart packages: Meteor</a:t>
            </a:r>
            <a:r>
              <a:rPr lang="zh-CN" altLang="en-US" dirty="0" smtClean="0"/>
              <a:t>官方提供的可选包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Local packages: </a:t>
            </a:r>
            <a:r>
              <a:rPr lang="zh-CN" altLang="en-US" dirty="0" smtClean="0"/>
              <a:t>用户在本地自定义的包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Atmosphere smart packages: </a:t>
            </a:r>
            <a:r>
              <a:rPr lang="zh-CN" altLang="en-US" dirty="0" smtClean="0"/>
              <a:t>托管在</a:t>
            </a:r>
            <a:r>
              <a:rPr lang="en-US" altLang="zh-CN" dirty="0" smtClean="0"/>
              <a:t>Atmosphere</a:t>
            </a:r>
            <a:r>
              <a:rPr lang="zh-CN" altLang="en-US" dirty="0" smtClean="0"/>
              <a:t>上的第三方包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NPM packages</a:t>
            </a:r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方包管理工具：</a:t>
            </a:r>
            <a:r>
              <a:rPr lang="en-US" altLang="zh-CN" dirty="0" smtClean="0"/>
              <a:t>Meteorite</a:t>
            </a:r>
          </a:p>
          <a:p>
            <a:r>
              <a:rPr lang="zh-CN" altLang="en-US" dirty="0" smtClean="0"/>
              <a:t>借助</a:t>
            </a:r>
            <a:r>
              <a:rPr lang="zh-CN" altLang="en-US" dirty="0"/>
              <a:t>各种</a:t>
            </a:r>
            <a:r>
              <a:rPr lang="zh-CN" altLang="en-US" dirty="0" smtClean="0"/>
              <a:t>包可以快速构建应用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86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 Page 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一次性</a:t>
            </a:r>
            <a:r>
              <a:rPr lang="zh-CN" altLang="en-US" dirty="0"/>
              <a:t>加载所有模板、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 smtClean="0"/>
              <a:t>JS</a:t>
            </a:r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与普通网站无异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PushState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支持古老的</a:t>
            </a:r>
            <a:r>
              <a:rPr lang="en-US" altLang="zh-CN" dirty="0" smtClean="0"/>
              <a:t>IE6</a:t>
            </a:r>
            <a:endParaRPr lang="en-US" altLang="zh-CN" dirty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响应快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首次加载慢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划算。用户未必浏览很多页面；有些页面只有部分用户能访问</a:t>
            </a:r>
            <a:endParaRPr lang="zh-CN" altLang="en-US" dirty="0"/>
          </a:p>
          <a:p>
            <a:pPr lvl="1"/>
            <a:r>
              <a:rPr lang="zh-CN" altLang="en-US" dirty="0" smtClean="0"/>
              <a:t>对搜索引擎不友好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54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、适用场景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</a:t>
            </a:r>
            <a:r>
              <a:rPr lang="zh-CN" altLang="en-US" dirty="0"/>
              <a:t>注重实时性的中小型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r>
              <a:rPr lang="zh-CN" altLang="en-US" dirty="0" smtClean="0"/>
              <a:t>小型网站</a:t>
            </a:r>
            <a:endParaRPr lang="en-US" altLang="zh-CN" dirty="0" smtClean="0"/>
          </a:p>
          <a:p>
            <a:r>
              <a:rPr lang="zh-CN" altLang="en-US" dirty="0" smtClean="0"/>
              <a:t>不在意</a:t>
            </a:r>
            <a:r>
              <a:rPr lang="zh-CN" altLang="en-US" dirty="0"/>
              <a:t>首次加载慢的网站，比如，主要在内网使用的内部</a:t>
            </a:r>
            <a:r>
              <a:rPr lang="zh-CN" altLang="en-US" dirty="0" smtClean="0"/>
              <a:t>系统</a:t>
            </a:r>
            <a:endParaRPr lang="en-US" altLang="zh-CN" dirty="0"/>
          </a:p>
          <a:p>
            <a:r>
              <a:rPr lang="zh-CN" altLang="en-US" dirty="0" smtClean="0"/>
              <a:t>快速</a:t>
            </a:r>
            <a:r>
              <a:rPr lang="zh-CN" altLang="en-US" dirty="0"/>
              <a:t>开发</a:t>
            </a:r>
            <a:r>
              <a:rPr lang="zh-CN" altLang="en-US" dirty="0" smtClean="0"/>
              <a:t>原型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3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Meteor</a:t>
            </a:r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https://www.meteor.com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en-US" altLang="zh-CN" dirty="0" smtClean="0"/>
              <a:t>Meteor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www.meteor.com/learn-meteor</a:t>
            </a:r>
            <a:endParaRPr lang="en-US" altLang="zh-CN" dirty="0" smtClean="0"/>
          </a:p>
          <a:p>
            <a:r>
              <a:rPr lang="en-US" altLang="zh-CN" dirty="0"/>
              <a:t>Discover Meteor: </a:t>
            </a:r>
            <a:r>
              <a:rPr lang="en-US" altLang="zh-CN" dirty="0">
                <a:hlinkClick r:id="rId4"/>
              </a:rPr>
              <a:t>https://www.discovermeteor.com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b="1" dirty="0"/>
              <a:t>Best Learning Resources for </a:t>
            </a:r>
            <a:r>
              <a:rPr lang="en-US" altLang="zh-CN" b="1" dirty="0" smtClean="0"/>
              <a:t>Meteor.js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yauh.de/articles/376/best-learning-resources-for-meteorjs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9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25" y="2660821"/>
            <a:ext cx="7765322" cy="970450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2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Meteor</a:t>
            </a:r>
          </a:p>
          <a:p>
            <a:pPr lvl="1"/>
            <a:r>
              <a:rPr lang="zh-CN" altLang="en-US" dirty="0" smtClean="0"/>
              <a:t>美的</a:t>
            </a:r>
            <a:r>
              <a:rPr lang="en-US" altLang="zh-CN" dirty="0" smtClean="0"/>
              <a:t>EDP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使用了</a:t>
            </a:r>
            <a:r>
              <a:rPr lang="en-US" altLang="zh-CN" dirty="0" smtClean="0"/>
              <a:t>Meteor</a:t>
            </a:r>
          </a:p>
          <a:p>
            <a:pPr lvl="1"/>
            <a:r>
              <a:rPr lang="en-US" altLang="zh-CN" dirty="0" smtClean="0"/>
              <a:t>B+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Meteor</a:t>
            </a:r>
            <a:endParaRPr lang="en-US" altLang="zh-CN" dirty="0"/>
          </a:p>
          <a:p>
            <a:r>
              <a:rPr lang="zh-CN" altLang="en-US" dirty="0" smtClean="0"/>
              <a:t>实战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珠海点点青少年发展中心新版网站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最初使用</a:t>
            </a:r>
            <a:r>
              <a:rPr lang="en-US" altLang="zh-CN" dirty="0" smtClean="0"/>
              <a:t>Meteor</a:t>
            </a:r>
            <a:r>
              <a:rPr lang="zh-CN" altLang="en-US" dirty="0" smtClean="0"/>
              <a:t>，现改用</a:t>
            </a:r>
            <a:r>
              <a:rPr lang="en-US" altLang="zh-CN" dirty="0" smtClean="0"/>
              <a:t>Express</a:t>
            </a:r>
            <a:endParaRPr lang="en-US" altLang="zh-CN" dirty="0"/>
          </a:p>
          <a:p>
            <a:pPr lvl="1"/>
            <a:r>
              <a:rPr lang="zh-CN" altLang="en-US" dirty="0"/>
              <a:t>广东省农产品加工业信息采集系统</a:t>
            </a:r>
          </a:p>
        </p:txBody>
      </p:sp>
    </p:spTree>
    <p:extLst>
      <p:ext uri="{BB962C8B-B14F-4D97-AF65-F5344CB8AC3E}">
        <p14:creationId xmlns:p14="http://schemas.microsoft.com/office/powerpoint/2010/main" val="34754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8400" indent="-571500">
              <a:buSzPct val="100000"/>
              <a:buFont typeface="+mj-ea"/>
              <a:buAutoNum type="ea1JpnChsDbPeriod"/>
            </a:pPr>
            <a:r>
              <a:rPr lang="zh-CN" altLang="en-US" sz="2800" dirty="0" smtClean="0"/>
              <a:t>简介</a:t>
            </a:r>
            <a:endParaRPr lang="en-US" altLang="zh-CN" sz="2800" dirty="0" smtClean="0"/>
          </a:p>
          <a:p>
            <a:pPr marL="608400" indent="-571500">
              <a:buSzPct val="100000"/>
              <a:buFont typeface="+mj-ea"/>
              <a:buAutoNum type="ea1JpnChsDbPeriod"/>
            </a:pPr>
            <a:r>
              <a:rPr lang="zh-CN" altLang="en-US" sz="2800" dirty="0" smtClean="0"/>
              <a:t>特色</a:t>
            </a:r>
            <a:endParaRPr lang="en-US" altLang="zh-CN" sz="2800" dirty="0" smtClean="0"/>
          </a:p>
          <a:p>
            <a:pPr marL="608400" indent="-571500">
              <a:buSzPct val="100000"/>
              <a:buFont typeface="+mj-ea"/>
              <a:buAutoNum type="ea1JpnChsDbPeriod"/>
            </a:pPr>
            <a:r>
              <a:rPr lang="zh-CN" altLang="en-US" sz="2800" dirty="0" smtClean="0"/>
              <a:t>适用场景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14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的、开源的、实时的、响应式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Meteor </a:t>
            </a:r>
            <a:r>
              <a:rPr lang="en-US" altLang="zh-CN" dirty="0"/>
              <a:t>Development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公司开发</a:t>
            </a:r>
            <a:endParaRPr lang="en-US" altLang="zh-CN" dirty="0" smtClean="0"/>
          </a:p>
          <a:p>
            <a:r>
              <a:rPr lang="zh-CN" altLang="en-US" dirty="0" smtClean="0"/>
              <a:t>起因：</a:t>
            </a:r>
            <a:r>
              <a:rPr lang="zh-CN" altLang="en-US" dirty="0"/>
              <a:t>创建实时的</a:t>
            </a:r>
            <a:r>
              <a:rPr lang="en-US" altLang="zh-CN" dirty="0"/>
              <a:t>Web</a:t>
            </a:r>
            <a:r>
              <a:rPr lang="zh-CN" altLang="en-US" dirty="0"/>
              <a:t>应用太难、太</a:t>
            </a:r>
            <a:r>
              <a:rPr lang="zh-CN" altLang="en-US" dirty="0" smtClean="0"/>
              <a:t>费时间</a:t>
            </a:r>
            <a:endParaRPr lang="en-US" altLang="zh-CN" dirty="0" smtClean="0"/>
          </a:p>
          <a:p>
            <a:r>
              <a:rPr lang="zh-CN" altLang="en-US" dirty="0" smtClean="0"/>
              <a:t>发展历程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2011.12.1</a:t>
            </a:r>
            <a:r>
              <a:rPr lang="zh-CN" altLang="en-US" dirty="0" smtClean="0"/>
              <a:t>发布第一版，名为</a:t>
            </a:r>
            <a:r>
              <a:rPr lang="en-US" altLang="zh-CN" dirty="0" err="1" smtClean="0"/>
              <a:t>Skybreak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2012.1.20</a:t>
            </a:r>
            <a:r>
              <a:rPr lang="zh-CN" altLang="en-US" dirty="0" smtClean="0"/>
              <a:t>改名为</a:t>
            </a:r>
            <a:r>
              <a:rPr lang="en-US" altLang="zh-CN" dirty="0" smtClean="0"/>
              <a:t>Meteor</a:t>
            </a:r>
          </a:p>
          <a:p>
            <a:pPr lvl="1"/>
            <a:r>
              <a:rPr lang="en-US" altLang="zh-CN" dirty="0" smtClean="0"/>
              <a:t>2014.4.30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0.8.1</a:t>
            </a:r>
          </a:p>
          <a:p>
            <a:pPr lvl="1"/>
            <a:r>
              <a:rPr lang="zh-CN" altLang="en-US" dirty="0" smtClean="0"/>
              <a:t>目前最新版本为</a:t>
            </a:r>
            <a:r>
              <a:rPr lang="en-US" altLang="zh-CN" dirty="0" smtClean="0"/>
              <a:t>0.8.1.3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11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2" cy="4506985"/>
          </a:xfrm>
        </p:spPr>
        <p:txBody>
          <a:bodyPr>
            <a:normAutofit/>
          </a:bodyPr>
          <a:lstStyle/>
          <a:p>
            <a:r>
              <a:rPr lang="zh-CN" altLang="en-US" dirty="0"/>
              <a:t>官</a:t>
            </a:r>
            <a:r>
              <a:rPr lang="zh-CN" altLang="en-US" dirty="0" smtClean="0"/>
              <a:t>网列出的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大特色</a:t>
            </a:r>
            <a:endParaRPr lang="en-US" altLang="zh-CN" dirty="0" smtClean="0"/>
          </a:p>
          <a:p>
            <a:pPr marL="792900" lvl="1" indent="-342900">
              <a:buFont typeface="+mj-lt"/>
              <a:buAutoNum type="arabicPeriod"/>
            </a:pPr>
            <a:r>
              <a:rPr lang="en-US" altLang="zh-CN" dirty="0" smtClean="0"/>
              <a:t>Pure JavaScript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altLang="zh-CN" dirty="0" smtClean="0"/>
              <a:t>Live </a:t>
            </a:r>
            <a:r>
              <a:rPr lang="en-US" altLang="zh-CN" dirty="0"/>
              <a:t>page </a:t>
            </a:r>
            <a:r>
              <a:rPr lang="en-US" altLang="zh-CN" dirty="0" smtClean="0"/>
              <a:t>updates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altLang="zh-CN" dirty="0" smtClean="0"/>
              <a:t>Clean</a:t>
            </a:r>
            <a:r>
              <a:rPr lang="en-US" altLang="zh-CN" dirty="0"/>
              <a:t>, powerful data </a:t>
            </a:r>
            <a:r>
              <a:rPr lang="en-US" altLang="zh-CN" dirty="0" smtClean="0"/>
              <a:t>synchronization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altLang="zh-CN" dirty="0" smtClean="0"/>
              <a:t>Latency compensation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altLang="zh-CN" dirty="0" smtClean="0"/>
              <a:t>Hot </a:t>
            </a:r>
            <a:r>
              <a:rPr lang="en-US" altLang="zh-CN" dirty="0"/>
              <a:t>Code </a:t>
            </a:r>
            <a:r>
              <a:rPr lang="en-US" altLang="zh-CN" dirty="0" smtClean="0"/>
              <a:t>Pushes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altLang="zh-CN" dirty="0" smtClean="0"/>
              <a:t>Sensitive </a:t>
            </a:r>
            <a:r>
              <a:rPr lang="en-US" altLang="zh-CN" dirty="0"/>
              <a:t>code runs in a privileged </a:t>
            </a:r>
            <a:r>
              <a:rPr lang="en-US" altLang="zh-CN" dirty="0" smtClean="0"/>
              <a:t>environment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altLang="zh-CN" dirty="0" smtClean="0"/>
              <a:t>Fully </a:t>
            </a:r>
            <a:r>
              <a:rPr lang="en-US" altLang="zh-CN" dirty="0"/>
              <a:t>self-contained application </a:t>
            </a:r>
            <a:r>
              <a:rPr lang="en-US" altLang="zh-CN" dirty="0" smtClean="0"/>
              <a:t>bundles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altLang="zh-CN" dirty="0" smtClean="0"/>
              <a:t>Interoperability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altLang="zh-CN" dirty="0" smtClean="0"/>
              <a:t>Smart Packages</a:t>
            </a:r>
          </a:p>
        </p:txBody>
      </p:sp>
    </p:spTree>
    <p:extLst>
      <p:ext uri="{BB962C8B-B14F-4D97-AF65-F5344CB8AC3E}">
        <p14:creationId xmlns:p14="http://schemas.microsoft.com/office/powerpoint/2010/main" val="34473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客户端也有一个数据库</a:t>
            </a:r>
            <a:r>
              <a:rPr lang="en-US" altLang="zh-CN" dirty="0" smtClean="0"/>
              <a:t>——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iniMongo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Javascript</a:t>
            </a:r>
            <a:r>
              <a:rPr lang="zh-CN" altLang="en-US" dirty="0" smtClean="0"/>
              <a:t>模拟的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开发状态下服务器端使用</a:t>
            </a:r>
            <a:r>
              <a:rPr lang="en-US" altLang="zh-CN" dirty="0" err="1" smtClean="0"/>
              <a:t>MiniMongo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部署时可使用独立的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数据通过发布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订阅的机制在客户端与服务器之间同步</a:t>
            </a:r>
            <a:endParaRPr lang="en-US" altLang="zh-CN" dirty="0" smtClean="0"/>
          </a:p>
          <a:p>
            <a:r>
              <a:rPr lang="zh-CN" altLang="en-US" dirty="0" smtClean="0"/>
              <a:t>优点：灵活、高效</a:t>
            </a:r>
            <a:endParaRPr lang="en-US" altLang="zh-CN" dirty="0" smtClean="0"/>
          </a:p>
          <a:p>
            <a:r>
              <a:rPr lang="zh-CN" altLang="en-US" dirty="0" smtClean="0"/>
              <a:t>缺点：不支持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的部分操作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如聚合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92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smtClean="0"/>
              <a:t>DDP(Distributed Data </a:t>
            </a:r>
            <a:r>
              <a:rPr lang="en-US" altLang="zh-CN" dirty="0"/>
              <a:t>P</a:t>
            </a:r>
            <a:r>
              <a:rPr lang="en-US" altLang="zh-CN" dirty="0" smtClean="0"/>
              <a:t>rotocol)</a:t>
            </a:r>
            <a:r>
              <a:rPr lang="zh-CN" altLang="en-US" dirty="0" smtClean="0"/>
              <a:t>在客户端和服务器之间同步数据</a:t>
            </a:r>
            <a:endParaRPr lang="en-US" altLang="zh-CN" dirty="0"/>
          </a:p>
          <a:p>
            <a:pPr lvl="1"/>
            <a:r>
              <a:rPr lang="zh-CN" altLang="en-US" dirty="0"/>
              <a:t>底层使用</a:t>
            </a:r>
            <a:r>
              <a:rPr lang="en-US" altLang="zh-CN" dirty="0" err="1" smtClean="0"/>
              <a:t>SockJS</a:t>
            </a:r>
            <a:endParaRPr lang="en-US" altLang="zh-CN" dirty="0" smtClean="0"/>
          </a:p>
          <a:p>
            <a:r>
              <a:rPr lang="zh-CN" altLang="en-US" dirty="0" smtClean="0"/>
              <a:t>客户端的</a:t>
            </a:r>
            <a:r>
              <a:rPr lang="en-US" altLang="zh-CN" dirty="0" err="1" smtClean="0"/>
              <a:t>MiniMongo</a:t>
            </a:r>
            <a:r>
              <a:rPr lang="zh-CN" altLang="en-US" dirty="0" smtClean="0"/>
              <a:t>中的数据通常是服务器端的子集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可以自定义发布哪些</a:t>
            </a:r>
            <a:r>
              <a:rPr lang="en-US" altLang="zh-CN" dirty="0" smtClean="0"/>
              <a:t>collection, </a:t>
            </a:r>
            <a:r>
              <a:rPr lang="zh-CN" altLang="en-US" dirty="0" smtClean="0"/>
              <a:t>哪些</a:t>
            </a:r>
            <a:r>
              <a:rPr lang="en-US" altLang="zh-CN" dirty="0" smtClean="0"/>
              <a:t>field</a:t>
            </a:r>
          </a:p>
          <a:p>
            <a:pPr lvl="1"/>
            <a:r>
              <a:rPr lang="zh-CN" altLang="en-US" dirty="0" smtClean="0"/>
              <a:t>可以自定义发布内容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可以根据用户角色发布不同数据</a:t>
            </a:r>
            <a:endParaRPr lang="en-US" altLang="zh-CN" dirty="0"/>
          </a:p>
          <a:p>
            <a:pPr lvl="1"/>
            <a:r>
              <a:rPr lang="zh-CN" altLang="en-US" dirty="0" smtClean="0"/>
              <a:t>可以有只存在于客户端的</a:t>
            </a:r>
            <a:r>
              <a:rPr lang="en-US" altLang="zh-CN" dirty="0" smtClean="0"/>
              <a:t>collection</a:t>
            </a:r>
          </a:p>
          <a:p>
            <a:pPr lvl="1"/>
            <a:r>
              <a:rPr lang="zh-CN" altLang="en-US" dirty="0" smtClean="0"/>
              <a:t>可以控制客户端对数据库的操作权限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数据自动在客户端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服务器之间同步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54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同步机制（续）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自定义发布比较麻烦，比如发布文章总数</a:t>
            </a:r>
            <a:endParaRPr lang="en-US" altLang="zh-CN" dirty="0" smtClean="0"/>
          </a:p>
          <a:p>
            <a:pPr lvl="1"/>
            <a:r>
              <a:rPr lang="zh-CN" altLang="en-US" dirty="0"/>
              <a:t>订阅大量数据时比较占资源，</a:t>
            </a:r>
            <a:r>
              <a:rPr lang="zh-CN" altLang="en-US" dirty="0" smtClean="0"/>
              <a:t>浏览器会</a:t>
            </a:r>
            <a:r>
              <a:rPr lang="zh-CN" altLang="en-US" dirty="0"/>
              <a:t>卡住</a:t>
            </a: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5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很多操作同时</a:t>
            </a:r>
            <a:r>
              <a:rPr lang="zh-CN" altLang="en-US" dirty="0"/>
              <a:t>支持同步和</a:t>
            </a:r>
            <a:r>
              <a:rPr lang="zh-CN" altLang="en-US" dirty="0" smtClean="0"/>
              <a:t>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传递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就异步执行，否则同步执行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collection.insert</a:t>
            </a:r>
            <a:r>
              <a:rPr lang="en-US" altLang="zh-CN" dirty="0" smtClean="0"/>
              <a:t>(doc</a:t>
            </a:r>
            <a:r>
              <a:rPr lang="en-US" altLang="zh-CN" dirty="0"/>
              <a:t>, [callback</a:t>
            </a:r>
            <a:r>
              <a:rPr lang="en-US" altLang="zh-CN" dirty="0" smtClean="0"/>
              <a:t>])</a:t>
            </a:r>
          </a:p>
          <a:p>
            <a:pPr lvl="2"/>
            <a:r>
              <a:rPr lang="en-US" altLang="zh-CN" dirty="0" err="1"/>
              <a:t>Meteor.call</a:t>
            </a:r>
            <a:r>
              <a:rPr lang="en-US" altLang="zh-CN" dirty="0"/>
              <a:t>(name, param1</a:t>
            </a:r>
            <a:r>
              <a:rPr lang="en-US" altLang="zh-CN" dirty="0" smtClean="0"/>
              <a:t>, </a:t>
            </a:r>
            <a:r>
              <a:rPr lang="en-US" altLang="zh-CN" dirty="0"/>
              <a:t>param2, ... [, </a:t>
            </a:r>
            <a:r>
              <a:rPr lang="en-US" altLang="zh-CN" dirty="0" err="1"/>
              <a:t>asyncCallback</a:t>
            </a:r>
            <a:r>
              <a:rPr lang="en-US" altLang="zh-CN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0900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719</TotalTime>
  <Words>601</Words>
  <Application>Microsoft Office PowerPoint</Application>
  <PresentationFormat>全屏显示(4:3)</PresentationFormat>
  <Paragraphs>116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石板</vt:lpstr>
      <vt:lpstr>初探Meteor By Vanitas</vt:lpstr>
      <vt:lpstr>因缘</vt:lpstr>
      <vt:lpstr>Outline</vt:lpstr>
      <vt:lpstr>一、简介</vt:lpstr>
      <vt:lpstr>二、特色</vt:lpstr>
      <vt:lpstr>客户端&amp;&amp;数据库</vt:lpstr>
      <vt:lpstr>同步机制</vt:lpstr>
      <vt:lpstr>同步机制（续）</vt:lpstr>
      <vt:lpstr>异步</vt:lpstr>
      <vt:lpstr>Hot Code Reload</vt:lpstr>
      <vt:lpstr>Meteor Method</vt:lpstr>
      <vt:lpstr>Smart Packages</vt:lpstr>
      <vt:lpstr>Single Page Application</vt:lpstr>
      <vt:lpstr>三、适用场景</vt:lpstr>
      <vt:lpstr>学习资源</vt:lpstr>
      <vt:lpstr>Thanks!</vt:lpstr>
    </vt:vector>
  </TitlesOfParts>
  <Company>SYSU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Meteor框架介绍</dc:title>
  <dc:creator>Mr Bian</dc:creator>
  <cp:lastModifiedBy>Vanitas</cp:lastModifiedBy>
  <cp:revision>55</cp:revision>
  <dcterms:created xsi:type="dcterms:W3CDTF">2014-05-19T09:47:59Z</dcterms:created>
  <dcterms:modified xsi:type="dcterms:W3CDTF">2014-06-09T05:35:17Z</dcterms:modified>
</cp:coreProperties>
</file>