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61" r:id="rId5"/>
    <p:sldId id="277" r:id="rId6"/>
    <p:sldId id="273" r:id="rId7"/>
    <p:sldId id="263" r:id="rId8"/>
    <p:sldId id="278" r:id="rId9"/>
    <p:sldId id="264" r:id="rId10"/>
    <p:sldId id="265" r:id="rId11"/>
    <p:sldId id="280" r:id="rId12"/>
    <p:sldId id="266" r:id="rId13"/>
    <p:sldId id="279" r:id="rId14"/>
    <p:sldId id="267" r:id="rId15"/>
    <p:sldId id="274" r:id="rId16"/>
    <p:sldId id="268" r:id="rId17"/>
    <p:sldId id="275" r:id="rId18"/>
    <p:sldId id="270" r:id="rId19"/>
    <p:sldId id="271" r:id="rId20"/>
    <p:sldId id="276" r:id="rId21"/>
    <p:sldId id="272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86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60A0F-3909-4E76-A7D3-C13A471408A6}" type="datetimeFigureOut">
              <a:rPr lang="zh-CN" altLang="en-US" smtClean="0"/>
              <a:t>2014/6/7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D776C-0DF8-45BD-AD8F-FA001165B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21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产品与交互出来的产品和实际开发出来的东西的区别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D776C-0DF8-45BD-AD8F-FA001165B0F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51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别人帮你检查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D776C-0DF8-45BD-AD8F-FA001165B0F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1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让你的面向用户给你提意见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D776C-0DF8-45BD-AD8F-FA001165B0F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164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让你的面向用户给你提意见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D776C-0DF8-45BD-AD8F-FA001165B0F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152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完整版本放出去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D776C-0DF8-45BD-AD8F-FA001165B0F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10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让你的面向用户给你提意见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D776C-0DF8-45BD-AD8F-FA001165B0F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4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小产品测试的经验之谈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79912" y="37890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by 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曾灏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42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冒烟测试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369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15816" y="2276872"/>
            <a:ext cx="4032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Smoke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开发的自测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测例少，减少时间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15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Beta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950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15816" y="2276872"/>
            <a:ext cx="4032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把所有测试用例测一遍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另外还有兼容性测试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可能会要走好几轮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277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23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5736" y="2060848"/>
            <a:ext cx="61926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注意选择用户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注意筛选反馈意见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560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53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5736" y="2060848"/>
            <a:ext cx="61926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完整可发行的版本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较少，还没大力推广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72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我有一个愿景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719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希望大家做的项目都不会以烂尾收场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58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043608" y="230797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小产品的定义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259632" y="230797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互联网产品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只有很少的功能模块，并且模块不复杂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产品是可用的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特别强调的是我这次说的是一个新启动的项目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63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45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060848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26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why?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600450"/>
            <a:ext cx="1296144" cy="116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7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84776" y="2300031"/>
            <a:ext cx="1728192" cy="147002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2267744" y="2132855"/>
            <a:ext cx="23762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美工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211960" y="2132855"/>
            <a:ext cx="23762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51992" y="2300032"/>
            <a:ext cx="59766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策划 交互 视觉 开发 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334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4" grpId="0" build="allAtOnce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2201" y="0"/>
            <a:ext cx="9144000" cy="6858000"/>
          </a:xfrm>
          <a:prstGeom prst="rect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14" descr="g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268760"/>
            <a:ext cx="2438400" cy="332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267744" y="28529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制造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36096" y="285293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61687" y="443711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如何发现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8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95475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理想与现实的冲突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00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找测试用例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776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15816" y="2276872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从最初的设想中来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描述清楚它的规则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举一个例子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2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210</Words>
  <Application>Microsoft Office PowerPoint</Application>
  <PresentationFormat>全屏显示(4:3)</PresentationFormat>
  <Paragraphs>60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Office 主题</vt:lpstr>
      <vt:lpstr>小产品测试的经验之谈</vt:lpstr>
      <vt:lpstr>PowerPoint 演示文稿</vt:lpstr>
      <vt:lpstr>测试 why?</vt:lpstr>
      <vt:lpstr>测试</vt:lpstr>
      <vt:lpstr>PowerPoint 演示文稿</vt:lpstr>
      <vt:lpstr>理想与现实的冲突  </vt:lpstr>
      <vt:lpstr>找测试用例</vt:lpstr>
      <vt:lpstr>PowerPoint 演示文稿</vt:lpstr>
      <vt:lpstr>举一个例子</vt:lpstr>
      <vt:lpstr>冒烟测试</vt:lpstr>
      <vt:lpstr>PowerPoint 演示文稿</vt:lpstr>
      <vt:lpstr>Beta 测试</vt:lpstr>
      <vt:lpstr>PowerPoint 演示文稿</vt:lpstr>
      <vt:lpstr>内测</vt:lpstr>
      <vt:lpstr>PowerPoint 演示文稿</vt:lpstr>
      <vt:lpstr>公测</vt:lpstr>
      <vt:lpstr>PowerPoint 演示文稿</vt:lpstr>
      <vt:lpstr>我有一个愿景</vt:lpstr>
      <vt:lpstr>希望大家做的项目都不会以烂尾收场</vt:lpstr>
      <vt:lpstr>Q&amp;A</vt:lpstr>
      <vt:lpstr>Thank you！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小产品测试的经验之谈</dc:title>
  <dc:creator>Administrator</dc:creator>
  <cp:lastModifiedBy>Administrator</cp:lastModifiedBy>
  <cp:revision>57</cp:revision>
  <dcterms:created xsi:type="dcterms:W3CDTF">2014-06-05T22:50:54Z</dcterms:created>
  <dcterms:modified xsi:type="dcterms:W3CDTF">2014-06-07T17:59:15Z</dcterms:modified>
</cp:coreProperties>
</file>