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7" r:id="rId21"/>
    <p:sldId id="272" r:id="rId22"/>
    <p:sldId id="27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浅谈后台开发面试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28992" y="3571876"/>
            <a:ext cx="6400800" cy="175260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赖渊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微信基础</a:t>
            </a:r>
            <a:r>
              <a:rPr lang="en-US" altLang="zh-CN" sz="3200" dirty="0" err="1" smtClean="0"/>
              <a:t>blablabla</a:t>
            </a:r>
            <a:r>
              <a:rPr lang="zh-CN" altLang="en-US" sz="3200" dirty="0" smtClean="0"/>
              <a:t>部门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428868"/>
            <a:ext cx="6143668" cy="2286016"/>
          </a:xfrm>
        </p:spPr>
        <p:txBody>
          <a:bodyPr>
            <a:normAutofit fontScale="92500"/>
          </a:bodyPr>
          <a:lstStyle/>
          <a:p>
            <a:pPr marL="514350" indent="-514350" algn="l"/>
            <a:r>
              <a:rPr lang="zh-CN" altLang="en-US" sz="2400" dirty="0" smtClean="0">
                <a:solidFill>
                  <a:schemeClr val="tx1"/>
                </a:solidFill>
              </a:rPr>
              <a:t>三面：完全不管简历的你问我答。编译出错，具体代码怎么看都没有错是什么原因；</a:t>
            </a:r>
            <a:r>
              <a:rPr lang="en-US" altLang="zh-CN" sz="2400" dirty="0" smtClean="0">
                <a:solidFill>
                  <a:schemeClr val="tx1"/>
                </a:solidFill>
              </a:rPr>
              <a:t>TCP</a:t>
            </a:r>
            <a:r>
              <a:rPr lang="zh-CN" altLang="en-US" sz="2400" dirty="0" smtClean="0">
                <a:solidFill>
                  <a:schemeClr val="tx1"/>
                </a:solidFill>
              </a:rPr>
              <a:t>握手时</a:t>
            </a:r>
            <a:r>
              <a:rPr lang="en-US" altLang="zh-CN" sz="2400" dirty="0" smtClean="0">
                <a:solidFill>
                  <a:schemeClr val="tx1"/>
                </a:solidFill>
              </a:rPr>
              <a:t>MSS</a:t>
            </a:r>
            <a:r>
              <a:rPr lang="zh-CN" altLang="en-US" sz="2400" dirty="0" smtClean="0">
                <a:solidFill>
                  <a:schemeClr val="tx1"/>
                </a:solidFill>
              </a:rPr>
              <a:t>是怎么确定的（计网书上没有，要去看</a:t>
            </a:r>
            <a:r>
              <a:rPr lang="en-US" altLang="zh-CN" sz="2400" dirty="0" smtClean="0">
                <a:solidFill>
                  <a:schemeClr val="tx1"/>
                </a:solidFill>
              </a:rPr>
              <a:t>《TCP/IP</a:t>
            </a:r>
            <a:r>
              <a:rPr lang="zh-CN" altLang="en-US" sz="2400" dirty="0" smtClean="0">
                <a:solidFill>
                  <a:schemeClr val="tx1"/>
                </a:solidFill>
              </a:rPr>
              <a:t>详解</a:t>
            </a:r>
            <a:r>
              <a:rPr lang="en-US" altLang="zh-CN" sz="2400" dirty="0" smtClean="0">
                <a:solidFill>
                  <a:schemeClr val="tx1"/>
                </a:solidFill>
              </a:rPr>
              <a:t>》</a:t>
            </a:r>
            <a:r>
              <a:rPr lang="zh-CN" altLang="en-US" sz="2400" dirty="0" smtClean="0">
                <a:solidFill>
                  <a:schemeClr val="tx1"/>
                </a:solidFill>
              </a:rPr>
              <a:t>）；两个进程调用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malloc</a:t>
            </a:r>
            <a:r>
              <a:rPr lang="zh-CN" altLang="en-US" sz="2400" dirty="0" smtClean="0">
                <a:solidFill>
                  <a:schemeClr val="tx1"/>
                </a:solidFill>
              </a:rPr>
              <a:t>函数的返回值有无可能相同；文件权限</a:t>
            </a:r>
            <a:r>
              <a:rPr lang="en-US" altLang="zh-CN" sz="2400" dirty="0" smtClean="0">
                <a:solidFill>
                  <a:schemeClr val="tx1"/>
                </a:solidFill>
              </a:rPr>
              <a:t>755</a:t>
            </a:r>
            <a:r>
              <a:rPr lang="zh-CN" altLang="en-US" sz="2400" dirty="0" smtClean="0">
                <a:solidFill>
                  <a:schemeClr val="tx1"/>
                </a:solidFill>
              </a:rPr>
              <a:t>什么意思；</a:t>
            </a:r>
            <a:r>
              <a:rPr lang="en-US" altLang="zh-CN" sz="2400" dirty="0" smtClean="0">
                <a:solidFill>
                  <a:schemeClr val="tx1"/>
                </a:solidFill>
              </a:rPr>
              <a:t>std::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for_each</a:t>
            </a:r>
            <a:r>
              <a:rPr lang="zh-CN" altLang="en-US" sz="2400" dirty="0" smtClean="0">
                <a:solidFill>
                  <a:schemeClr val="tx1"/>
                </a:solidFill>
              </a:rPr>
              <a:t>手写编程。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微信游戏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428868"/>
            <a:ext cx="6143668" cy="2357454"/>
          </a:xfrm>
        </p:spPr>
        <p:txBody>
          <a:bodyPr>
            <a:normAutofit/>
          </a:bodyPr>
          <a:lstStyle/>
          <a:p>
            <a:pPr marL="514350" indent="-514350" algn="l"/>
            <a:r>
              <a:rPr lang="zh-CN" altLang="en-US" sz="2400" dirty="0" smtClean="0">
                <a:solidFill>
                  <a:schemeClr val="tx1"/>
                </a:solidFill>
              </a:rPr>
              <a:t>一面：</a:t>
            </a:r>
            <a:r>
              <a:rPr lang="en-US" altLang="zh-CN" sz="2400" dirty="0" smtClean="0">
                <a:solidFill>
                  <a:schemeClr val="tx1"/>
                </a:solidFill>
              </a:rPr>
              <a:t>11</a:t>
            </a:r>
            <a:r>
              <a:rPr lang="zh-CN" altLang="en-US" sz="2400" dirty="0" smtClean="0">
                <a:solidFill>
                  <a:schemeClr val="tx1"/>
                </a:solidFill>
              </a:rPr>
              <a:t>道题，</a:t>
            </a:r>
            <a:r>
              <a:rPr lang="en-US" altLang="zh-CN" sz="2400" dirty="0" smtClean="0">
                <a:solidFill>
                  <a:schemeClr val="tx1"/>
                </a:solidFill>
              </a:rPr>
              <a:t>45</a:t>
            </a:r>
            <a:r>
              <a:rPr lang="zh-CN" altLang="en-US" sz="2400" dirty="0" smtClean="0">
                <a:solidFill>
                  <a:schemeClr val="tx1"/>
                </a:solidFill>
              </a:rPr>
              <a:t>分钟，有算法题，有后台基础知识，比如写一条命令查询有多少个名字包含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blablabla</a:t>
            </a:r>
            <a:r>
              <a:rPr lang="zh-CN" altLang="en-US" sz="2400" dirty="0" smtClean="0">
                <a:solidFill>
                  <a:schemeClr val="tx1"/>
                </a:solidFill>
              </a:rPr>
              <a:t>的进程，简单的</a:t>
            </a:r>
            <a:r>
              <a:rPr lang="en-US" altLang="zh-CN" sz="2400" dirty="0" smtClean="0">
                <a:solidFill>
                  <a:schemeClr val="tx1"/>
                </a:solidFill>
              </a:rPr>
              <a:t>CS</a:t>
            </a:r>
            <a:r>
              <a:rPr lang="zh-CN" altLang="en-US" sz="2400" dirty="0" smtClean="0">
                <a:solidFill>
                  <a:schemeClr val="tx1"/>
                </a:solidFill>
              </a:rPr>
              <a:t>模型设计。做完题聊题目，聊完后就聊天，问了内存对齐机制和内存数据库。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微信游戏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428868"/>
            <a:ext cx="6143668" cy="2357454"/>
          </a:xfrm>
        </p:spPr>
        <p:txBody>
          <a:bodyPr>
            <a:normAutofit/>
          </a:bodyPr>
          <a:lstStyle/>
          <a:p>
            <a:pPr marL="514350" indent="-514350" algn="l"/>
            <a:r>
              <a:rPr lang="zh-CN" altLang="en-US" sz="2400" dirty="0" smtClean="0">
                <a:solidFill>
                  <a:schemeClr val="tx1"/>
                </a:solidFill>
              </a:rPr>
              <a:t>二面：聊简历，深入问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个项目；手写编程实现字符串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find_and_replace</a:t>
            </a:r>
            <a:r>
              <a:rPr lang="zh-CN" altLang="en-US" sz="2400" dirty="0" smtClean="0">
                <a:solidFill>
                  <a:schemeClr val="tx1"/>
                </a:solidFill>
              </a:rPr>
              <a:t>；手写编程实现二叉查找树；如何设计负载均衡算法；对代码性能要求高。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微信游戏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428868"/>
            <a:ext cx="6143668" cy="3357586"/>
          </a:xfrm>
        </p:spPr>
        <p:txBody>
          <a:bodyPr>
            <a:normAutofit fontScale="92500" lnSpcReduction="20000"/>
          </a:bodyPr>
          <a:lstStyle/>
          <a:p>
            <a:pPr marL="514350" indent="-514350" algn="l"/>
            <a:r>
              <a:rPr lang="zh-CN" altLang="en-US" sz="2400" dirty="0" smtClean="0">
                <a:solidFill>
                  <a:schemeClr val="tx1"/>
                </a:solidFill>
              </a:rPr>
              <a:t>三面：不管简历的你问我答。</a:t>
            </a:r>
            <a:r>
              <a:rPr lang="en-US" altLang="zh-CN" sz="2400" dirty="0" smtClean="0">
                <a:solidFill>
                  <a:schemeClr val="tx1"/>
                </a:solidFill>
              </a:rPr>
              <a:t>RPC</a:t>
            </a:r>
            <a:r>
              <a:rPr lang="zh-CN" altLang="en-US" sz="2400" dirty="0" smtClean="0">
                <a:solidFill>
                  <a:schemeClr val="tx1"/>
                </a:solidFill>
              </a:rPr>
              <a:t>的原理是什么；如何设计洗牌算法；如何设计敏感词过滤系统；虚函数和纯虚函数的区别；手写编程字符串过滤；红黑树原理和与其他平衡二叉树的比较；如何设计一个计算器的类（考察设计模式）；</a:t>
            </a:r>
            <a:r>
              <a:rPr lang="en-US" altLang="zh-CN" sz="2400" dirty="0" smtClean="0">
                <a:solidFill>
                  <a:schemeClr val="tx1"/>
                </a:solidFill>
              </a:rPr>
              <a:t>IPC</a:t>
            </a:r>
            <a:r>
              <a:rPr lang="zh-CN" altLang="en-US" sz="2400" dirty="0" smtClean="0">
                <a:solidFill>
                  <a:schemeClr val="tx1"/>
                </a:solidFill>
              </a:rPr>
              <a:t>有哪些手段（会问具体的</a:t>
            </a:r>
            <a:r>
              <a:rPr lang="en-US" altLang="zh-CN" sz="2400" dirty="0" smtClean="0">
                <a:solidFill>
                  <a:schemeClr val="tx1"/>
                </a:solidFill>
              </a:rPr>
              <a:t>API</a:t>
            </a:r>
            <a:r>
              <a:rPr lang="zh-CN" altLang="en-US" sz="2400" dirty="0" smtClean="0">
                <a:solidFill>
                  <a:schemeClr val="tx1"/>
                </a:solidFill>
              </a:rPr>
              <a:t>怎么用）；数手指智力题（简单）；如何用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gdb</a:t>
            </a:r>
            <a:r>
              <a:rPr lang="zh-CN" altLang="en-US" sz="2400" dirty="0" smtClean="0">
                <a:solidFill>
                  <a:schemeClr val="tx1"/>
                </a:solidFill>
              </a:rPr>
              <a:t>调试</a:t>
            </a:r>
            <a:r>
              <a:rPr lang="en-US" altLang="zh-CN" sz="2400" dirty="0" smtClean="0">
                <a:solidFill>
                  <a:schemeClr val="tx1"/>
                </a:solidFill>
              </a:rPr>
              <a:t>core</a:t>
            </a:r>
            <a:r>
              <a:rPr lang="zh-CN" altLang="en-US" sz="2400" dirty="0" smtClean="0">
                <a:solidFill>
                  <a:schemeClr val="tx1"/>
                </a:solidFill>
              </a:rPr>
              <a:t>文件；各种</a:t>
            </a:r>
            <a:r>
              <a:rPr lang="en-US" altLang="zh-CN" sz="2400" dirty="0" smtClean="0">
                <a:solidFill>
                  <a:schemeClr val="tx1"/>
                </a:solidFill>
              </a:rPr>
              <a:t>STL</a:t>
            </a:r>
            <a:r>
              <a:rPr lang="zh-CN" altLang="en-US" sz="2400" dirty="0" smtClean="0">
                <a:solidFill>
                  <a:schemeClr val="tx1"/>
                </a:solidFill>
              </a:rPr>
              <a:t>容器的数据结构是什么；</a:t>
            </a:r>
            <a:r>
              <a:rPr lang="en-US" altLang="zh-CN" sz="2400" dirty="0" smtClean="0">
                <a:solidFill>
                  <a:schemeClr val="tx1"/>
                </a:solidFill>
              </a:rPr>
              <a:t>CAP</a:t>
            </a:r>
            <a:r>
              <a:rPr lang="zh-CN" altLang="en-US" sz="2400" dirty="0" smtClean="0">
                <a:solidFill>
                  <a:schemeClr val="tx1"/>
                </a:solidFill>
              </a:rPr>
              <a:t>理论是什么；服务器运维问题；</a:t>
            </a:r>
            <a:r>
              <a:rPr lang="en-US" altLang="zh-CN" sz="2400" dirty="0" smtClean="0">
                <a:solidFill>
                  <a:schemeClr val="tx1"/>
                </a:solidFill>
              </a:rPr>
              <a:t>select poll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epoll</a:t>
            </a:r>
            <a:r>
              <a:rPr lang="zh-CN" altLang="en-US" sz="2400" dirty="0" smtClean="0">
                <a:solidFill>
                  <a:schemeClr val="tx1"/>
                </a:solidFill>
              </a:rPr>
              <a:t>的区别；如何实现一个守护进程；用过哪些数据库。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微信游戏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428868"/>
            <a:ext cx="6143668" cy="2357454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US" altLang="zh-CN" sz="2400" dirty="0" smtClean="0">
                <a:solidFill>
                  <a:schemeClr val="tx1"/>
                </a:solidFill>
              </a:rPr>
              <a:t>HR</a:t>
            </a:r>
            <a:r>
              <a:rPr lang="zh-CN" altLang="en-US" sz="2400" dirty="0" smtClean="0">
                <a:solidFill>
                  <a:schemeClr val="tx1"/>
                </a:solidFill>
              </a:rPr>
              <a:t>面：三面下午回去当晚电面</a:t>
            </a:r>
            <a:r>
              <a:rPr lang="en-US" altLang="zh-CN" sz="2400" dirty="0" smtClean="0">
                <a:solidFill>
                  <a:schemeClr val="tx1"/>
                </a:solidFill>
              </a:rPr>
              <a:t>10</a:t>
            </a:r>
            <a:r>
              <a:rPr lang="zh-CN" altLang="en-US" sz="2400" dirty="0" smtClean="0">
                <a:solidFill>
                  <a:schemeClr val="tx1"/>
                </a:solidFill>
              </a:rPr>
              <a:t>分钟左右，比较轻松，聊聊天</a:t>
            </a:r>
            <a:r>
              <a:rPr lang="zh-CN" altLang="en-US" sz="2400" dirty="0" smtClean="0">
                <a:solidFill>
                  <a:schemeClr val="tx1"/>
                </a:solidFill>
              </a:rPr>
              <a:t>。主要考察性格，给你发</a:t>
            </a:r>
            <a:r>
              <a:rPr lang="en-US" altLang="zh-CN" sz="2400" dirty="0" smtClean="0">
                <a:solidFill>
                  <a:schemeClr val="tx1"/>
                </a:solidFill>
              </a:rPr>
              <a:t>offer</a:t>
            </a:r>
            <a:r>
              <a:rPr lang="zh-CN" altLang="en-US" sz="2400" dirty="0" smtClean="0">
                <a:solidFill>
                  <a:schemeClr val="tx1"/>
                </a:solidFill>
              </a:rPr>
              <a:t>你来的可能性大不大。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阿里面试关注点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00332" y="2428868"/>
            <a:ext cx="6143668" cy="2357454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课外知识的广度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个人能力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简历上的项目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基础学科知识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24" y="250030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阿里都是电面，而且很多很多次，我已经记不得我被电面了多少次了，所以统一说一下吧。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480" y="2214554"/>
            <a:ext cx="6143668" cy="2357454"/>
          </a:xfrm>
        </p:spPr>
        <p:txBody>
          <a:bodyPr>
            <a:normAutofit fontScale="92500" lnSpcReduction="20000"/>
          </a:bodyPr>
          <a:lstStyle/>
          <a:p>
            <a:pPr marL="514350" indent="-514350" algn="l"/>
            <a:r>
              <a:rPr lang="zh-CN" altLang="en-US" sz="2400" dirty="0" smtClean="0">
                <a:solidFill>
                  <a:schemeClr val="tx1"/>
                </a:solidFill>
              </a:rPr>
              <a:t>阿里的面试很喜欢问简历上的项目，有几位面试官会从头到尾压力面。会根据你的项目问很多课外的东西，比如你写了</a:t>
            </a:r>
            <a:r>
              <a:rPr lang="en-US" altLang="zh-CN" sz="2400" dirty="0" smtClean="0">
                <a:solidFill>
                  <a:schemeClr val="tx1"/>
                </a:solidFill>
              </a:rPr>
              <a:t>OS</a:t>
            </a:r>
            <a:r>
              <a:rPr lang="zh-CN" altLang="en-US" sz="2400" dirty="0" smtClean="0">
                <a:solidFill>
                  <a:schemeClr val="tx1"/>
                </a:solidFill>
              </a:rPr>
              <a:t>的线程调度，他就会问你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docker</a:t>
            </a:r>
            <a:r>
              <a:rPr lang="zh-CN" altLang="en-US" sz="2400" dirty="0" smtClean="0">
                <a:solidFill>
                  <a:schemeClr val="tx1"/>
                </a:solidFill>
              </a:rPr>
              <a:t>那些东西。问的东西很发散，基本是面试官想到什么就会问什么，而面试官的灵感来源于你的简历</a:t>
            </a:r>
            <a:r>
              <a:rPr lang="zh-CN" altLang="en-US" sz="2400" dirty="0" smtClean="0">
                <a:solidFill>
                  <a:schemeClr val="tx1"/>
                </a:solidFill>
              </a:rPr>
              <a:t>。有些面试官喜欢问社团或者项目经历里面一些非技术的东西。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碰到不会的问题怎么办？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76" y="2857496"/>
            <a:ext cx="7358114" cy="2357454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思考，把自己思考的过程呈献给面试官。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如何真的对问题一无所知，且无处可推就说不会。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面试前怎么做准备？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2285992"/>
            <a:ext cx="6572296" cy="3000396"/>
          </a:xfrm>
        </p:spPr>
        <p:txBody>
          <a:bodyPr>
            <a:normAutofit fontScale="85000" lnSpcReduction="20000"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大概大三的寒假就要开始着手准备，把各个基础课程的基础知识巩固一遍，把想去的公司所偏向的技能要仔细研读，比如腾讯后台开发的话必须把</a:t>
            </a:r>
            <a:r>
              <a:rPr lang="en-US" altLang="zh-CN" sz="2400" dirty="0" smtClean="0">
                <a:solidFill>
                  <a:schemeClr val="tx1"/>
                </a:solidFill>
              </a:rPr>
              <a:t>《UNIX</a:t>
            </a:r>
            <a:r>
              <a:rPr lang="zh-CN" altLang="en-US" sz="2400" dirty="0" smtClean="0">
                <a:solidFill>
                  <a:schemeClr val="tx1"/>
                </a:solidFill>
              </a:rPr>
              <a:t>环境高级编程</a:t>
            </a:r>
            <a:r>
              <a:rPr lang="en-US" altLang="zh-CN" sz="2400" dirty="0" smtClean="0">
                <a:solidFill>
                  <a:schemeClr val="tx1"/>
                </a:solidFill>
              </a:rPr>
              <a:t>》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《UNIX</a:t>
            </a:r>
            <a:r>
              <a:rPr lang="zh-CN" altLang="en-US" sz="2400" dirty="0" smtClean="0">
                <a:solidFill>
                  <a:schemeClr val="tx1"/>
                </a:solidFill>
              </a:rPr>
              <a:t>网络编程</a:t>
            </a:r>
            <a:r>
              <a:rPr lang="en-US" altLang="zh-CN" sz="2400" dirty="0" smtClean="0">
                <a:solidFill>
                  <a:schemeClr val="tx1"/>
                </a:solidFill>
              </a:rPr>
              <a:t>》</a:t>
            </a:r>
            <a:r>
              <a:rPr lang="zh-CN" altLang="en-US" sz="2400" dirty="0" smtClean="0">
                <a:solidFill>
                  <a:schemeClr val="tx1"/>
                </a:solidFill>
              </a:rPr>
              <a:t>系列、</a:t>
            </a:r>
            <a:r>
              <a:rPr lang="en-US" altLang="zh-CN" sz="2400" dirty="0" smtClean="0">
                <a:solidFill>
                  <a:schemeClr val="tx1"/>
                </a:solidFill>
              </a:rPr>
              <a:t>《TCP/IP</a:t>
            </a:r>
            <a:r>
              <a:rPr lang="zh-CN" altLang="en-US" sz="2400" dirty="0" smtClean="0">
                <a:solidFill>
                  <a:schemeClr val="tx1"/>
                </a:solidFill>
              </a:rPr>
              <a:t>详解</a:t>
            </a:r>
            <a:r>
              <a:rPr lang="en-US" altLang="zh-CN" sz="2400" dirty="0" smtClean="0">
                <a:solidFill>
                  <a:schemeClr val="tx1"/>
                </a:solidFill>
              </a:rPr>
              <a:t>》</a:t>
            </a:r>
            <a:r>
              <a:rPr lang="zh-CN" altLang="en-US" sz="2400" dirty="0" smtClean="0">
                <a:solidFill>
                  <a:schemeClr val="tx1"/>
                </a:solidFill>
              </a:rPr>
              <a:t>系列都读透。阿里的话对</a:t>
            </a:r>
            <a:r>
              <a:rPr lang="en-US" altLang="zh-CN" sz="2400" dirty="0" smtClean="0">
                <a:solidFill>
                  <a:schemeClr val="tx1"/>
                </a:solidFill>
              </a:rPr>
              <a:t>Java</a:t>
            </a:r>
            <a:r>
              <a:rPr lang="zh-CN" altLang="en-US" sz="2400" dirty="0" smtClean="0">
                <a:solidFill>
                  <a:schemeClr val="tx1"/>
                </a:solidFill>
              </a:rPr>
              <a:t>那块多下功夫。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看往年的面试题、经验。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着重准备</a:t>
            </a:r>
            <a:r>
              <a:rPr lang="en-US" altLang="zh-CN" sz="2400" dirty="0" smtClean="0">
                <a:solidFill>
                  <a:schemeClr val="tx1"/>
                </a:solidFill>
              </a:rPr>
              <a:t>1-2</a:t>
            </a:r>
            <a:r>
              <a:rPr lang="zh-CN" altLang="en-US" sz="2400" dirty="0" smtClean="0">
                <a:solidFill>
                  <a:schemeClr val="tx1"/>
                </a:solidFill>
              </a:rPr>
              <a:t>个项目，项目选择自己做过的项目里质量最高的，确保每一个细节都不会被问倒，当面试聊项目时话语主导权在你这里，要利用好机会。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多刷算法题，不要满足于</a:t>
            </a:r>
            <a:r>
              <a:rPr lang="en-US" altLang="zh-CN" sz="2400" dirty="0" smtClean="0">
                <a:solidFill>
                  <a:schemeClr val="tx1"/>
                </a:solidFill>
              </a:rPr>
              <a:t>AC</a:t>
            </a:r>
            <a:r>
              <a:rPr lang="zh-CN" altLang="en-US" sz="2400" dirty="0" smtClean="0">
                <a:solidFill>
                  <a:schemeClr val="tx1"/>
                </a:solidFill>
              </a:rPr>
              <a:t>，刷性能。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00010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About me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192" y="2357430"/>
            <a:ext cx="8286808" cy="17526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腾讯</a:t>
            </a:r>
            <a:r>
              <a:rPr lang="en-US" altLang="zh-CN" sz="2400" dirty="0" smtClean="0">
                <a:solidFill>
                  <a:schemeClr val="tx1"/>
                </a:solidFill>
              </a:rPr>
              <a:t>WXG</a:t>
            </a:r>
            <a:r>
              <a:rPr lang="zh-CN" altLang="en-US" sz="2400" dirty="0" smtClean="0">
                <a:solidFill>
                  <a:schemeClr val="tx1"/>
                </a:solidFill>
              </a:rPr>
              <a:t>微信游戏后台开发</a:t>
            </a:r>
            <a:r>
              <a:rPr lang="en-US" altLang="zh-CN" sz="2400" dirty="0" smtClean="0">
                <a:solidFill>
                  <a:schemeClr val="tx1"/>
                </a:solidFill>
              </a:rPr>
              <a:t>offer</a:t>
            </a:r>
            <a:r>
              <a:rPr lang="zh-CN" altLang="en-US" sz="2400" dirty="0" smtClean="0">
                <a:solidFill>
                  <a:schemeClr val="tx1"/>
                </a:solidFill>
              </a:rPr>
              <a:t>（内推）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阿里中间件团队</a:t>
            </a:r>
            <a:r>
              <a:rPr lang="en-US" altLang="zh-CN" sz="2400" dirty="0" smtClean="0">
                <a:solidFill>
                  <a:schemeClr val="tx1"/>
                </a:solidFill>
              </a:rPr>
              <a:t>C/C++</a:t>
            </a:r>
            <a:r>
              <a:rPr lang="zh-CN" altLang="en-US" sz="2400" dirty="0" smtClean="0">
                <a:solidFill>
                  <a:schemeClr val="tx1"/>
                </a:solidFill>
              </a:rPr>
              <a:t>研发</a:t>
            </a:r>
            <a:r>
              <a:rPr lang="en-US" altLang="zh-CN" sz="2400" dirty="0" smtClean="0">
                <a:solidFill>
                  <a:schemeClr val="tx1"/>
                </a:solidFill>
              </a:rPr>
              <a:t>offer</a:t>
            </a:r>
            <a:r>
              <a:rPr lang="zh-CN" altLang="en-US" sz="2400" dirty="0" smtClean="0">
                <a:solidFill>
                  <a:schemeClr val="tx1"/>
                </a:solidFill>
              </a:rPr>
              <a:t>（内推，</a:t>
            </a:r>
            <a:r>
              <a:rPr lang="en-US" altLang="zh-CN" sz="2400" dirty="0" smtClean="0">
                <a:solidFill>
                  <a:schemeClr val="tx1"/>
                </a:solidFill>
              </a:rPr>
              <a:t>DRDS</a:t>
            </a:r>
            <a:r>
              <a:rPr lang="zh-CN" altLang="en-US" sz="2400" dirty="0" smtClean="0">
                <a:solidFill>
                  <a:schemeClr val="tx1"/>
                </a:solidFill>
              </a:rPr>
              <a:t>团队）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btw, </a:t>
            </a:r>
            <a:r>
              <a:rPr lang="zh-CN" altLang="en-US" sz="3200" dirty="0" smtClean="0"/>
              <a:t>面试不只是考察专业知识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43240" y="2714620"/>
            <a:ext cx="9358378" cy="3000396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沟通能力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en-US" altLang="zh-CN" sz="2400" dirty="0" smtClean="0">
                <a:solidFill>
                  <a:schemeClr val="tx1"/>
                </a:solidFill>
              </a:rPr>
              <a:t>EQ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27146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Q&amp;A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271462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THX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00010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简历的作用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2428868"/>
            <a:ext cx="6858048" cy="17526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公司会对简历进行筛选来决定是否面试，这里存在竞争。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面试过程中有可能成为谈资。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000108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简历制作建议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2428868"/>
            <a:ext cx="6858048" cy="1857388"/>
          </a:xfrm>
        </p:spPr>
        <p:txBody>
          <a:bodyPr>
            <a:normAutofit fontScale="92500"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简洁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不要夸大。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不要遗漏重要的个人信息或者写错。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可以针对不同的公司</a:t>
            </a:r>
            <a:r>
              <a:rPr lang="en-US" altLang="zh-CN" sz="2400" dirty="0" smtClean="0">
                <a:solidFill>
                  <a:schemeClr val="tx1"/>
                </a:solidFill>
              </a:rPr>
              <a:t>/</a:t>
            </a:r>
            <a:r>
              <a:rPr lang="zh-CN" altLang="en-US" sz="2400" dirty="0" smtClean="0">
                <a:solidFill>
                  <a:schemeClr val="tx1"/>
                </a:solidFill>
              </a:rPr>
              <a:t>岗位制作有针对性的简历。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07154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关于内推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0166" y="2428868"/>
            <a:ext cx="6858048" cy="1752600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首先。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可以省去统一笔试的流程。</a:t>
            </a:r>
            <a:r>
              <a:rPr lang="en-US" altLang="zh-CN" sz="2400" dirty="0" smtClean="0">
                <a:solidFill>
                  <a:schemeClr val="tx1"/>
                </a:solidFill>
              </a:rPr>
              <a:t>(</a:t>
            </a:r>
            <a:r>
              <a:rPr lang="zh-CN" altLang="en-US" sz="2400" dirty="0" smtClean="0">
                <a:solidFill>
                  <a:schemeClr val="tx1"/>
                </a:solidFill>
              </a:rPr>
              <a:t>部分公司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内推不等于降低标准招人。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内推面试可以帮助你积累面试经验。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250030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真题分享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腾讯后台开发面试关注点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428868"/>
            <a:ext cx="6143668" cy="2357454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基础学科知识（</a:t>
            </a:r>
            <a:r>
              <a:rPr lang="en-US" altLang="zh-CN" sz="2400" dirty="0" smtClean="0">
                <a:solidFill>
                  <a:schemeClr val="tx1"/>
                </a:solidFill>
              </a:rPr>
              <a:t>C/C++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OS</a:t>
            </a:r>
            <a:r>
              <a:rPr lang="zh-CN" altLang="en-US" sz="2400" dirty="0" smtClean="0">
                <a:solidFill>
                  <a:schemeClr val="tx1"/>
                </a:solidFill>
              </a:rPr>
              <a:t>，数据库，计网，计组，数据结构与算法等）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算法能力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en-US" altLang="zh-CN" sz="2400" dirty="0" smtClean="0">
                <a:solidFill>
                  <a:schemeClr val="tx1"/>
                </a:solidFill>
              </a:rPr>
              <a:t>UNIX</a:t>
            </a:r>
            <a:r>
              <a:rPr lang="zh-CN" altLang="en-US" sz="2400" dirty="0" smtClean="0">
                <a:solidFill>
                  <a:schemeClr val="tx1"/>
                </a:solidFill>
              </a:rPr>
              <a:t>系统编程能力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zh-CN" altLang="en-US" sz="2400" dirty="0" smtClean="0">
                <a:solidFill>
                  <a:schemeClr val="tx1"/>
                </a:solidFill>
              </a:rPr>
              <a:t>系统分析设计能力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微信基础</a:t>
            </a:r>
            <a:r>
              <a:rPr lang="en-US" altLang="zh-CN" sz="3200" dirty="0" err="1" smtClean="0"/>
              <a:t>blablabla</a:t>
            </a:r>
            <a:r>
              <a:rPr lang="zh-CN" altLang="en-US" sz="3200" dirty="0" smtClean="0"/>
              <a:t>部门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428868"/>
            <a:ext cx="6143668" cy="2357454"/>
          </a:xfrm>
        </p:spPr>
        <p:txBody>
          <a:bodyPr>
            <a:normAutofit/>
          </a:bodyPr>
          <a:lstStyle/>
          <a:p>
            <a:pPr marL="514350" indent="-514350" algn="l"/>
            <a:r>
              <a:rPr lang="zh-CN" altLang="en-US" sz="2400" dirty="0" smtClean="0">
                <a:solidFill>
                  <a:schemeClr val="tx1"/>
                </a:solidFill>
              </a:rPr>
              <a:t>一面：</a:t>
            </a:r>
            <a:r>
              <a:rPr lang="en-US" altLang="zh-CN" sz="2400" dirty="0" smtClean="0">
                <a:solidFill>
                  <a:schemeClr val="tx1"/>
                </a:solidFill>
              </a:rPr>
              <a:t>5</a:t>
            </a:r>
            <a:r>
              <a:rPr lang="zh-CN" altLang="en-US" sz="2400" dirty="0" smtClean="0">
                <a:solidFill>
                  <a:schemeClr val="tx1"/>
                </a:solidFill>
              </a:rPr>
              <a:t>道算法（简单，大一练习题的难度）</a:t>
            </a:r>
            <a:r>
              <a:rPr lang="en-US" altLang="zh-CN" sz="2400" dirty="0" smtClean="0">
                <a:solidFill>
                  <a:schemeClr val="tx1"/>
                </a:solidFill>
              </a:rPr>
              <a:t>+1</a:t>
            </a:r>
            <a:r>
              <a:rPr lang="zh-CN" altLang="en-US" sz="2400" dirty="0" smtClean="0">
                <a:solidFill>
                  <a:schemeClr val="tx1"/>
                </a:solidFill>
              </a:rPr>
              <a:t>道智力题，答题时间</a:t>
            </a:r>
            <a:r>
              <a:rPr lang="en-US" altLang="zh-CN" sz="2400" dirty="0" smtClean="0">
                <a:solidFill>
                  <a:schemeClr val="tx1"/>
                </a:solidFill>
              </a:rPr>
              <a:t>45</a:t>
            </a:r>
            <a:r>
              <a:rPr lang="zh-CN" altLang="en-US" sz="2400" dirty="0" smtClean="0">
                <a:solidFill>
                  <a:schemeClr val="tx1"/>
                </a:solidFill>
              </a:rPr>
              <a:t>分钟，答完后聊题目，关注代码性能优化，然后也会聊一些题目之外的东西，比如问你如何</a:t>
            </a:r>
            <a:r>
              <a:rPr lang="zh-CN" altLang="en-US" sz="2400" dirty="0" smtClean="0">
                <a:solidFill>
                  <a:schemeClr val="tx1"/>
                </a:solidFill>
              </a:rPr>
              <a:t>设计数据库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107154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微信基础</a:t>
            </a:r>
            <a:r>
              <a:rPr lang="en-US" altLang="zh-CN" sz="3200" dirty="0" err="1" smtClean="0"/>
              <a:t>blablabla</a:t>
            </a:r>
            <a:r>
              <a:rPr lang="zh-CN" altLang="en-US" sz="3200" dirty="0" smtClean="0"/>
              <a:t>部门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428868"/>
            <a:ext cx="6143668" cy="2357454"/>
          </a:xfrm>
        </p:spPr>
        <p:txBody>
          <a:bodyPr>
            <a:normAutofit/>
          </a:bodyPr>
          <a:lstStyle/>
          <a:p>
            <a:pPr marL="514350" indent="-514350" algn="l"/>
            <a:r>
              <a:rPr lang="zh-CN" altLang="en-US" sz="2400" dirty="0" smtClean="0">
                <a:solidFill>
                  <a:schemeClr val="tx1"/>
                </a:solidFill>
              </a:rPr>
              <a:t>二面：问简历的项目（侧重</a:t>
            </a:r>
            <a:r>
              <a:rPr lang="en-US" altLang="zh-CN" sz="2400" dirty="0" smtClean="0">
                <a:solidFill>
                  <a:schemeClr val="tx1"/>
                </a:solidFill>
              </a:rPr>
              <a:t>1,2</a:t>
            </a:r>
            <a:r>
              <a:rPr lang="zh-CN" altLang="en-US" sz="2400" dirty="0" smtClean="0">
                <a:solidFill>
                  <a:schemeClr val="tx1"/>
                </a:solidFill>
              </a:rPr>
              <a:t>个深入问）。然后重点回答一个系统设计问题：你如何设计缓存池？（设计思想，</a:t>
            </a:r>
            <a:r>
              <a:rPr lang="en-US" altLang="zh-CN" sz="2400" dirty="0" smtClean="0">
                <a:solidFill>
                  <a:schemeClr val="tx1"/>
                </a:solidFill>
              </a:rPr>
              <a:t>tricks</a:t>
            </a:r>
            <a:r>
              <a:rPr lang="zh-CN" altLang="en-US" sz="2400" dirty="0" smtClean="0">
                <a:solidFill>
                  <a:schemeClr val="tx1"/>
                </a:solidFill>
              </a:rPr>
              <a:t>，数据结构，算法都要设计的很详细）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964</Words>
  <PresentationFormat>全屏显示(4:3)</PresentationFormat>
  <Paragraphs>58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浅谈后台开发面试</vt:lpstr>
      <vt:lpstr>About me</vt:lpstr>
      <vt:lpstr>简历的作用</vt:lpstr>
      <vt:lpstr>简历制作建议</vt:lpstr>
      <vt:lpstr>关于内推</vt:lpstr>
      <vt:lpstr>真题分享</vt:lpstr>
      <vt:lpstr>腾讯后台开发面试关注点</vt:lpstr>
      <vt:lpstr>微信基础blablabla部门</vt:lpstr>
      <vt:lpstr>微信基础blablabla部门</vt:lpstr>
      <vt:lpstr>微信基础blablabla部门</vt:lpstr>
      <vt:lpstr>微信游戏</vt:lpstr>
      <vt:lpstr>微信游戏</vt:lpstr>
      <vt:lpstr>微信游戏</vt:lpstr>
      <vt:lpstr>微信游戏</vt:lpstr>
      <vt:lpstr>阿里面试关注点</vt:lpstr>
      <vt:lpstr>阿里都是电面，而且很多很多次，我已经记不得我被电面了多少次了，所以统一说一下吧。</vt:lpstr>
      <vt:lpstr>幻灯片 17</vt:lpstr>
      <vt:lpstr>碰到不会的问题怎么办？</vt:lpstr>
      <vt:lpstr>面试前怎么做准备？</vt:lpstr>
      <vt:lpstr>btw, 面试不只是考察专业知识</vt:lpstr>
      <vt:lpstr>Q&amp;A</vt:lpstr>
      <vt:lpstr>THX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浅谈后台开发面试</dc:title>
  <dc:creator>Administrator</dc:creator>
  <cp:lastModifiedBy>admin</cp:lastModifiedBy>
  <cp:revision>63</cp:revision>
  <dcterms:created xsi:type="dcterms:W3CDTF">2016-05-08T10:55:49Z</dcterms:created>
  <dcterms:modified xsi:type="dcterms:W3CDTF">2016-05-13T23:23:40Z</dcterms:modified>
</cp:coreProperties>
</file>