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6982-5FC5-4670-A9D1-8221ED8A8AD1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D7B2-005C-454A-AAED-074E54E9D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6982-5FC5-4670-A9D1-8221ED8A8AD1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D7B2-005C-454A-AAED-074E54E9D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6982-5FC5-4670-A9D1-8221ED8A8AD1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D7B2-005C-454A-AAED-074E54E9D2B3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6982-5FC5-4670-A9D1-8221ED8A8AD1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D7B2-005C-454A-AAED-074E54E9D2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6982-5FC5-4670-A9D1-8221ED8A8AD1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D7B2-005C-454A-AAED-074E54E9D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6982-5FC5-4670-A9D1-8221ED8A8AD1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D7B2-005C-454A-AAED-074E54E9D2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6982-5FC5-4670-A9D1-8221ED8A8AD1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D7B2-005C-454A-AAED-074E54E9D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6982-5FC5-4670-A9D1-8221ED8A8AD1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D7B2-005C-454A-AAED-074E54E9D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6982-5FC5-4670-A9D1-8221ED8A8AD1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D7B2-005C-454A-AAED-074E54E9D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6982-5FC5-4670-A9D1-8221ED8A8AD1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D7B2-005C-454A-AAED-074E54E9D2B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6982-5FC5-4670-A9D1-8221ED8A8AD1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D7B2-005C-454A-AAED-074E54E9D2B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8236982-5FC5-4670-A9D1-8221ED8A8AD1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7D1D7B2-005C-454A-AAED-074E54E9D2B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772400" cy="1780108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>BÀI THUYẾT TRÌNH </a:t>
            </a:r>
            <a:endParaRPr lang="en-US" sz="7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591087"/>
            <a:ext cx="830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CHỦ ĐỀ</a:t>
            </a:r>
            <a:r>
              <a:rPr lang="en-US" sz="3200" dirty="0" smtClean="0"/>
              <a:t>: XÂY DỰNG CHƯƠNG TRÌNH QUẢN LÝ THÔNG TIN XE MÁY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3911600"/>
            <a:ext cx="723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THÀNH VIÊN NHÓM:</a:t>
            </a:r>
          </a:p>
          <a:p>
            <a:pPr marL="285750" indent="-285750">
              <a:buFontTx/>
              <a:buChar char="-"/>
            </a:pPr>
            <a:r>
              <a:rPr lang="en-US" sz="3200" dirty="0" smtClean="0"/>
              <a:t>NGUYỄN SỸ TÂY</a:t>
            </a:r>
          </a:p>
          <a:p>
            <a:pPr marL="285750" indent="-285750">
              <a:buFontTx/>
              <a:buChar char="-"/>
            </a:pPr>
            <a:r>
              <a:rPr lang="en-US" sz="3200" dirty="0" smtClean="0"/>
              <a:t>LÊ VĂN ÂU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7792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86000"/>
            <a:ext cx="8001000" cy="4343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void </a:t>
            </a:r>
            <a:r>
              <a:rPr lang="en-US" dirty="0" err="1"/>
              <a:t>suaxe</a:t>
            </a:r>
            <a:r>
              <a:rPr lang="en-US" dirty="0"/>
              <a:t>(</a:t>
            </a:r>
            <a:r>
              <a:rPr lang="en-US" dirty="0" err="1"/>
              <a:t>xemay</a:t>
            </a:r>
            <a:r>
              <a:rPr lang="en-US" dirty="0"/>
              <a:t> </a:t>
            </a:r>
            <a:r>
              <a:rPr lang="en-US" dirty="0" err="1"/>
              <a:t>xm</a:t>
            </a:r>
            <a:r>
              <a:rPr lang="en-US" dirty="0"/>
              <a:t>[],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spt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tam, chon;</a:t>
            </a:r>
          </a:p>
          <a:p>
            <a:pPr marL="0" indent="0">
              <a:buNone/>
            </a:pPr>
            <a:r>
              <a:rPr lang="en-US" dirty="0"/>
              <a:t> char </a:t>
            </a:r>
            <a:r>
              <a:rPr lang="en-US" dirty="0" err="1"/>
              <a:t>sua</a:t>
            </a:r>
            <a:r>
              <a:rPr lang="en-US" dirty="0"/>
              <a:t>[max];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nnhap</a:t>
            </a:r>
            <a:r>
              <a:rPr lang="en-US" dirty="0"/>
              <a:t> so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can </a:t>
            </a:r>
            <a:r>
              <a:rPr lang="en-US" dirty="0" err="1"/>
              <a:t>sua</a:t>
            </a:r>
            <a:r>
              <a:rPr lang="en-US" dirty="0"/>
              <a:t>:");</a:t>
            </a:r>
          </a:p>
          <a:p>
            <a:pPr marL="0" indent="0">
              <a:buNone/>
            </a:pPr>
            <a:r>
              <a:rPr lang="en-US" dirty="0" err="1" smtClean="0"/>
              <a:t>fflush</a:t>
            </a:r>
            <a:r>
              <a:rPr lang="en-US" dirty="0" smtClean="0"/>
              <a:t>(</a:t>
            </a:r>
            <a:r>
              <a:rPr lang="en-US" dirty="0" err="1" smtClean="0"/>
              <a:t>stdin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gets(</a:t>
            </a:r>
            <a:r>
              <a:rPr lang="en-US" dirty="0" err="1" smtClean="0"/>
              <a:t>sua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nn-NO" dirty="0"/>
              <a:t> for(int i=0; i &lt; spt; i++)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strcmp</a:t>
            </a:r>
            <a:r>
              <a:rPr lang="en-US" dirty="0"/>
              <a:t>(</a:t>
            </a:r>
            <a:r>
              <a:rPr lang="en-US" dirty="0" err="1"/>
              <a:t>xm</a:t>
            </a:r>
            <a:r>
              <a:rPr lang="en-US" dirty="0"/>
              <a:t>[i].</a:t>
            </a:r>
            <a:r>
              <a:rPr lang="en-US" dirty="0" err="1"/>
              <a:t>sokhung</a:t>
            </a:r>
            <a:r>
              <a:rPr lang="en-US" dirty="0"/>
              <a:t>, </a:t>
            </a:r>
            <a:r>
              <a:rPr lang="en-US" dirty="0" err="1"/>
              <a:t>sua</a:t>
            </a:r>
            <a:r>
              <a:rPr lang="en-US" dirty="0"/>
              <a:t>)==0)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tam=i;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 switch(chon)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case 1: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nhap</a:t>
            </a:r>
            <a:r>
              <a:rPr lang="en-US" dirty="0"/>
              <a:t> ten</a:t>
            </a:r>
            <a:r>
              <a:rPr lang="en-US" dirty="0" smtClean="0"/>
              <a:t>:"); </a:t>
            </a:r>
            <a:r>
              <a:rPr lang="en-US" dirty="0"/>
              <a:t>gets(</a:t>
            </a:r>
            <a:r>
              <a:rPr lang="en-US" dirty="0" err="1"/>
              <a:t>xm</a:t>
            </a:r>
            <a:r>
              <a:rPr lang="en-US" dirty="0"/>
              <a:t>[tam].</a:t>
            </a:r>
            <a:r>
              <a:rPr lang="en-US" dirty="0" err="1"/>
              <a:t>tenxe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break;</a:t>
            </a:r>
          </a:p>
          <a:p>
            <a:pPr marL="0" indent="0">
              <a:buNone/>
            </a:pPr>
            <a:r>
              <a:rPr lang="en-US" dirty="0" smtClean="0"/>
              <a:t>Case 2: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4953000" cy="1252728"/>
          </a:xfrm>
        </p:spPr>
        <p:txBody>
          <a:bodyPr/>
          <a:lstStyle/>
          <a:p>
            <a:r>
              <a:rPr lang="en-US" dirty="0" smtClean="0"/>
              <a:t>6.Ham </a:t>
            </a:r>
            <a:r>
              <a:rPr lang="en-US" dirty="0" err="1" smtClean="0"/>
              <a:t>sửa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381035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.</a:t>
            </a:r>
          </a:p>
          <a:p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“switch case” 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sửa</a:t>
            </a:r>
            <a:endParaRPr lang="en-US" dirty="0"/>
          </a:p>
          <a:p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ham “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tin”để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0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1" y="1676400"/>
            <a:ext cx="7594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void </a:t>
            </a:r>
            <a:r>
              <a:rPr lang="en-US" dirty="0" err="1"/>
              <a:t>xoaxe</a:t>
            </a:r>
            <a:r>
              <a:rPr lang="en-US" dirty="0"/>
              <a:t>(char *filename, </a:t>
            </a:r>
            <a:r>
              <a:rPr lang="en-US" dirty="0" err="1"/>
              <a:t>xemay</a:t>
            </a:r>
            <a:r>
              <a:rPr lang="en-US" dirty="0"/>
              <a:t> </a:t>
            </a:r>
            <a:r>
              <a:rPr lang="en-US" dirty="0" err="1"/>
              <a:t>xm</a:t>
            </a:r>
            <a:r>
              <a:rPr lang="en-US" dirty="0"/>
              <a:t>[],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spt</a:t>
            </a:r>
            <a:r>
              <a:rPr lang="en-US" dirty="0"/>
              <a:t>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tam;</a:t>
            </a:r>
          </a:p>
          <a:p>
            <a:r>
              <a:rPr lang="en-US" dirty="0"/>
              <a:t> char </a:t>
            </a:r>
            <a:r>
              <a:rPr lang="en-US" dirty="0" err="1"/>
              <a:t>xoa</a:t>
            </a:r>
            <a:r>
              <a:rPr lang="en-US" dirty="0"/>
              <a:t>[max];</a:t>
            </a:r>
          </a:p>
          <a:p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nhap</a:t>
            </a:r>
            <a:r>
              <a:rPr lang="en-US" dirty="0"/>
              <a:t> so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can </a:t>
            </a:r>
            <a:r>
              <a:rPr lang="en-US" dirty="0" err="1"/>
              <a:t>xoa</a:t>
            </a:r>
            <a:r>
              <a:rPr lang="en-US" dirty="0"/>
              <a:t>:");</a:t>
            </a:r>
          </a:p>
          <a:p>
            <a:r>
              <a:rPr lang="en-US" dirty="0"/>
              <a:t> </a:t>
            </a:r>
            <a:r>
              <a:rPr lang="en-US" dirty="0" err="1"/>
              <a:t>fflush</a:t>
            </a:r>
            <a:r>
              <a:rPr lang="en-US" dirty="0"/>
              <a:t>(</a:t>
            </a:r>
            <a:r>
              <a:rPr lang="en-US" dirty="0" err="1"/>
              <a:t>stdin</a:t>
            </a:r>
            <a:r>
              <a:rPr lang="en-US" dirty="0"/>
              <a:t>);</a:t>
            </a:r>
          </a:p>
          <a:p>
            <a:r>
              <a:rPr lang="en-US" dirty="0"/>
              <a:t> gets(</a:t>
            </a:r>
            <a:r>
              <a:rPr lang="en-US" dirty="0" err="1"/>
              <a:t>xoa</a:t>
            </a:r>
            <a:r>
              <a:rPr lang="en-US" dirty="0"/>
              <a:t>);</a:t>
            </a:r>
          </a:p>
          <a:p>
            <a:r>
              <a:rPr lang="en-US" dirty="0"/>
              <a:t> for(</a:t>
            </a:r>
            <a:r>
              <a:rPr lang="en-US" dirty="0" err="1"/>
              <a:t>int</a:t>
            </a:r>
            <a:r>
              <a:rPr lang="en-US" dirty="0"/>
              <a:t> i=0; i&lt;</a:t>
            </a:r>
            <a:r>
              <a:rPr lang="en-US" dirty="0" err="1"/>
              <a:t>spt</a:t>
            </a:r>
            <a:r>
              <a:rPr lang="en-US" dirty="0"/>
              <a:t>; i++)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if(</a:t>
            </a:r>
            <a:r>
              <a:rPr lang="en-US" dirty="0" err="1"/>
              <a:t>strcmp</a:t>
            </a:r>
            <a:r>
              <a:rPr lang="en-US" dirty="0"/>
              <a:t>(</a:t>
            </a:r>
            <a:r>
              <a:rPr lang="en-US" dirty="0" err="1"/>
              <a:t>xm</a:t>
            </a:r>
            <a:r>
              <a:rPr lang="en-US" dirty="0"/>
              <a:t>[i].</a:t>
            </a:r>
            <a:r>
              <a:rPr lang="en-US" dirty="0" err="1"/>
              <a:t>sokhung</a:t>
            </a:r>
            <a:r>
              <a:rPr lang="en-US" dirty="0"/>
              <a:t>, </a:t>
            </a:r>
            <a:r>
              <a:rPr lang="en-US" dirty="0" err="1"/>
              <a:t>xoa</a:t>
            </a:r>
            <a:r>
              <a:rPr lang="en-US" dirty="0"/>
              <a:t>)==0)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tam=i;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4953000" cy="1185672"/>
          </a:xfrm>
        </p:spPr>
        <p:txBody>
          <a:bodyPr/>
          <a:lstStyle/>
          <a:p>
            <a:r>
              <a:rPr lang="en-US" dirty="0" smtClean="0"/>
              <a:t>7.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39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752600"/>
            <a:ext cx="7408333" cy="4495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”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tin” </a:t>
            </a:r>
            <a:r>
              <a:rPr lang="en-US" dirty="0" err="1"/>
              <a:t>nhưng</a:t>
            </a:r>
            <a:r>
              <a:rPr lang="en-US" dirty="0"/>
              <a:t> chi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Rồi</a:t>
            </a:r>
            <a:r>
              <a:rPr lang="en-US" dirty="0"/>
              <a:t> 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va</a:t>
            </a:r>
            <a:r>
              <a:rPr lang="en-US" dirty="0"/>
              <a:t> in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 smtClean="0"/>
              <a:t>tìm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nhưn</a:t>
            </a:r>
            <a:r>
              <a:rPr lang="en-US" dirty="0" smtClean="0"/>
              <a:t> chi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tim.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FILE *f;</a:t>
            </a:r>
          </a:p>
          <a:p>
            <a:pPr marL="0" indent="0">
              <a:buNone/>
            </a:pPr>
            <a:r>
              <a:rPr lang="en-US" dirty="0"/>
              <a:t> f=</a:t>
            </a:r>
            <a:r>
              <a:rPr lang="en-US" dirty="0" err="1"/>
              <a:t>fopen</a:t>
            </a:r>
            <a:r>
              <a:rPr lang="en-US" dirty="0"/>
              <a:t>(filename, "w");</a:t>
            </a:r>
          </a:p>
          <a:p>
            <a:pPr marL="0" indent="0">
              <a:buNone/>
            </a:pPr>
            <a:r>
              <a:rPr lang="en-US" dirty="0" err="1" smtClean="0"/>
              <a:t>spt</a:t>
            </a:r>
            <a:r>
              <a:rPr lang="en-US" dirty="0" smtClean="0"/>
              <a:t>=1;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fwrite</a:t>
            </a:r>
            <a:r>
              <a:rPr lang="en-US" dirty="0" smtClean="0"/>
              <a:t>(&amp;</a:t>
            </a:r>
            <a:r>
              <a:rPr lang="en-US" dirty="0" err="1" smtClean="0"/>
              <a:t>spt</a:t>
            </a:r>
            <a:r>
              <a:rPr lang="en-US" dirty="0" smtClean="0"/>
              <a:t>,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), 1, f);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fwrite</a:t>
            </a:r>
            <a:r>
              <a:rPr lang="en-US" dirty="0"/>
              <a:t>(&amp;</a:t>
            </a:r>
            <a:r>
              <a:rPr lang="en-US" dirty="0" err="1"/>
              <a:t>xm</a:t>
            </a:r>
            <a:r>
              <a:rPr lang="en-US" dirty="0"/>
              <a:t>[tam],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xemay</a:t>
            </a:r>
            <a:r>
              <a:rPr lang="en-US" dirty="0"/>
              <a:t>), 1, f);</a:t>
            </a:r>
          </a:p>
          <a:p>
            <a:pPr marL="0" indent="0">
              <a:buNone/>
            </a:pPr>
            <a:r>
              <a:rPr lang="en-US" dirty="0" err="1"/>
              <a:t>fclose</a:t>
            </a:r>
            <a:r>
              <a:rPr lang="en-US" dirty="0"/>
              <a:t>(f);</a:t>
            </a:r>
          </a:p>
          <a:p>
            <a:pPr marL="0" indent="0">
              <a:buNone/>
            </a:pPr>
            <a:r>
              <a:rPr lang="en-US" dirty="0" err="1"/>
              <a:t>docfile</a:t>
            </a:r>
            <a:r>
              <a:rPr lang="en-US" dirty="0"/>
              <a:t>("</a:t>
            </a:r>
            <a:r>
              <a:rPr lang="en-US" dirty="0" smtClean="0"/>
              <a:t>structs.txt</a:t>
            </a:r>
            <a:r>
              <a:rPr lang="en-US" dirty="0"/>
              <a:t>", </a:t>
            </a:r>
            <a:r>
              <a:rPr lang="en-US" dirty="0" err="1"/>
              <a:t>xm</a:t>
            </a:r>
            <a:r>
              <a:rPr lang="en-US" dirty="0"/>
              <a:t>, </a:t>
            </a:r>
            <a:r>
              <a:rPr lang="en-US" dirty="0" err="1"/>
              <a:t>spt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indsxe</a:t>
            </a:r>
            <a:r>
              <a:rPr lang="en-US" dirty="0"/>
              <a:t>(</a:t>
            </a:r>
            <a:r>
              <a:rPr lang="en-US" dirty="0" err="1"/>
              <a:t>xm</a:t>
            </a:r>
            <a:r>
              <a:rPr lang="en-US" dirty="0"/>
              <a:t>, </a:t>
            </a:r>
            <a:r>
              <a:rPr lang="en-US" dirty="0" err="1"/>
              <a:t>spt</a:t>
            </a:r>
            <a:r>
              <a:rPr lang="en-US" dirty="0"/>
              <a:t>);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381000"/>
            <a:ext cx="5410200" cy="1252728"/>
          </a:xfrm>
        </p:spPr>
        <p:txBody>
          <a:bodyPr/>
          <a:lstStyle/>
          <a:p>
            <a:r>
              <a:rPr lang="en-US" dirty="0" smtClean="0"/>
              <a:t>8.Ham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4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1" y="2057400"/>
            <a:ext cx="8051800" cy="40687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void </a:t>
            </a:r>
            <a:r>
              <a:rPr lang="en-US" dirty="0" err="1"/>
              <a:t>sapxep</a:t>
            </a:r>
            <a:r>
              <a:rPr lang="en-US" dirty="0"/>
              <a:t>( </a:t>
            </a:r>
            <a:r>
              <a:rPr lang="en-US" dirty="0" err="1"/>
              <a:t>xemay</a:t>
            </a:r>
            <a:r>
              <a:rPr lang="en-US" dirty="0"/>
              <a:t>  </a:t>
            </a:r>
            <a:r>
              <a:rPr lang="en-US" dirty="0" err="1"/>
              <a:t>mang</a:t>
            </a:r>
            <a:r>
              <a:rPr lang="en-US" dirty="0"/>
              <a:t>[],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spt</a:t>
            </a:r>
            <a:r>
              <a:rPr lang="en-US" dirty="0"/>
              <a:t>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	 </a:t>
            </a:r>
            <a:r>
              <a:rPr lang="en-US" dirty="0" err="1"/>
              <a:t>xemay</a:t>
            </a:r>
            <a:r>
              <a:rPr lang="en-US" dirty="0"/>
              <a:t> tam;</a:t>
            </a:r>
          </a:p>
          <a:p>
            <a:r>
              <a:rPr lang="en-US" dirty="0"/>
              <a:t>	 </a:t>
            </a:r>
            <a:r>
              <a:rPr lang="en-US" dirty="0" err="1"/>
              <a:t>xemay</a:t>
            </a:r>
            <a:r>
              <a:rPr lang="en-US" dirty="0"/>
              <a:t> *</a:t>
            </a:r>
            <a:r>
              <a:rPr lang="en-US" dirty="0" err="1"/>
              <a:t>xm</a:t>
            </a:r>
            <a:r>
              <a:rPr lang="en-US" dirty="0"/>
              <a:t> = &amp;</a:t>
            </a:r>
            <a:r>
              <a:rPr lang="en-US" dirty="0" err="1"/>
              <a:t>mang</a:t>
            </a:r>
            <a:r>
              <a:rPr lang="en-US" dirty="0"/>
              <a:t>[0];</a:t>
            </a:r>
          </a:p>
          <a:p>
            <a:r>
              <a:rPr lang="en-US" dirty="0"/>
              <a:t>	 for(</a:t>
            </a:r>
            <a:r>
              <a:rPr lang="en-US" dirty="0" err="1"/>
              <a:t>int</a:t>
            </a:r>
            <a:r>
              <a:rPr lang="en-US" dirty="0"/>
              <a:t> i=0; i&lt;</a:t>
            </a:r>
            <a:r>
              <a:rPr lang="en-US" dirty="0" err="1"/>
              <a:t>spt;i</a:t>
            </a:r>
            <a:r>
              <a:rPr lang="en-US" dirty="0"/>
              <a:t>++)</a:t>
            </a:r>
          </a:p>
          <a:p>
            <a:r>
              <a:rPr lang="en-US" dirty="0"/>
              <a:t>	 {</a:t>
            </a:r>
          </a:p>
          <a:p>
            <a:r>
              <a:rPr lang="en-US" dirty="0"/>
              <a:t>		 for(</a:t>
            </a:r>
            <a:r>
              <a:rPr lang="en-US" dirty="0" err="1"/>
              <a:t>int</a:t>
            </a:r>
            <a:r>
              <a:rPr lang="en-US" dirty="0"/>
              <a:t> j=i+1; j&lt;</a:t>
            </a:r>
            <a:r>
              <a:rPr lang="en-US" dirty="0" err="1"/>
              <a:t>spt</a:t>
            </a:r>
            <a:r>
              <a:rPr lang="en-US" dirty="0"/>
              <a:t>; j++)</a:t>
            </a:r>
          </a:p>
          <a:p>
            <a:r>
              <a:rPr lang="en-US" dirty="0"/>
              <a:t>		 {</a:t>
            </a:r>
          </a:p>
          <a:p>
            <a:r>
              <a:rPr lang="en-US" dirty="0"/>
              <a:t>		   if(</a:t>
            </a:r>
            <a:r>
              <a:rPr lang="en-US" dirty="0" err="1"/>
              <a:t>strcmp</a:t>
            </a:r>
            <a:r>
              <a:rPr lang="en-US" dirty="0"/>
              <a:t>((</a:t>
            </a:r>
            <a:r>
              <a:rPr lang="en-US" dirty="0" err="1"/>
              <a:t>xm+i</a:t>
            </a:r>
            <a:r>
              <a:rPr lang="en-US" dirty="0"/>
              <a:t>)-&gt;</a:t>
            </a:r>
            <a:r>
              <a:rPr lang="en-US" dirty="0" err="1"/>
              <a:t>tenxe</a:t>
            </a:r>
            <a:r>
              <a:rPr lang="en-US" dirty="0"/>
              <a:t>,(</a:t>
            </a:r>
            <a:r>
              <a:rPr lang="en-US" dirty="0" err="1"/>
              <a:t>xm+j</a:t>
            </a:r>
            <a:r>
              <a:rPr lang="en-US" dirty="0"/>
              <a:t>)-&gt;</a:t>
            </a:r>
            <a:r>
              <a:rPr lang="en-US" dirty="0" err="1"/>
              <a:t>tenxe</a:t>
            </a:r>
            <a:r>
              <a:rPr lang="en-US" dirty="0"/>
              <a:t>) &gt; 0)</a:t>
            </a:r>
          </a:p>
          <a:p>
            <a:r>
              <a:rPr lang="en-US" dirty="0"/>
              <a:t>		   {</a:t>
            </a:r>
          </a:p>
          <a:p>
            <a:r>
              <a:rPr lang="en-US" dirty="0"/>
              <a:t>			   tam = *(</a:t>
            </a:r>
            <a:r>
              <a:rPr lang="en-US" dirty="0" err="1"/>
              <a:t>xm+i</a:t>
            </a:r>
            <a:r>
              <a:rPr lang="en-US" dirty="0"/>
              <a:t>) ;</a:t>
            </a:r>
          </a:p>
          <a:p>
            <a:r>
              <a:rPr lang="en-US" dirty="0"/>
              <a:t>			   *(</a:t>
            </a:r>
            <a:r>
              <a:rPr lang="en-US" dirty="0" err="1"/>
              <a:t>xm+i</a:t>
            </a:r>
            <a:r>
              <a:rPr lang="en-US" dirty="0"/>
              <a:t>)=*(</a:t>
            </a:r>
            <a:r>
              <a:rPr lang="en-US" dirty="0" err="1"/>
              <a:t>xm+j</a:t>
            </a:r>
            <a:r>
              <a:rPr lang="en-US" dirty="0"/>
              <a:t>);</a:t>
            </a:r>
          </a:p>
          <a:p>
            <a:r>
              <a:rPr lang="en-US" dirty="0"/>
              <a:t>			   *(</a:t>
            </a:r>
            <a:r>
              <a:rPr lang="en-US" dirty="0" err="1"/>
              <a:t>xm+j</a:t>
            </a:r>
            <a:r>
              <a:rPr lang="en-US" dirty="0"/>
              <a:t>)=tam;</a:t>
            </a:r>
          </a:p>
          <a:p>
            <a:r>
              <a:rPr lang="en-US" dirty="0"/>
              <a:t>		   }</a:t>
            </a:r>
          </a:p>
          <a:p>
            <a:r>
              <a:rPr lang="en-US" dirty="0"/>
              <a:t>		 }</a:t>
            </a:r>
          </a:p>
          <a:p>
            <a:r>
              <a:rPr lang="en-US" dirty="0"/>
              <a:t>	 }</a:t>
            </a:r>
          </a:p>
          <a:p>
            <a:r>
              <a:rPr lang="en-US" dirty="0"/>
              <a:t>	  </a:t>
            </a:r>
            <a:r>
              <a:rPr lang="en-US" dirty="0" err="1"/>
              <a:t>ghifile</a:t>
            </a:r>
            <a:r>
              <a:rPr lang="en-US" dirty="0"/>
              <a:t>("struc.txt", </a:t>
            </a:r>
            <a:r>
              <a:rPr lang="en-US" dirty="0" err="1"/>
              <a:t>mang</a:t>
            </a:r>
            <a:r>
              <a:rPr lang="en-US" dirty="0"/>
              <a:t>, </a:t>
            </a:r>
            <a:r>
              <a:rPr lang="en-US" dirty="0" err="1"/>
              <a:t>spt</a:t>
            </a:r>
            <a:r>
              <a:rPr lang="en-US" dirty="0"/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1000"/>
            <a:ext cx="6477000" cy="1252728"/>
          </a:xfrm>
        </p:spPr>
        <p:txBody>
          <a:bodyPr/>
          <a:lstStyle/>
          <a:p>
            <a:r>
              <a:rPr lang="en-US" dirty="0" smtClean="0"/>
              <a:t>9.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52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 err="1" smtClean="0"/>
              <a:t>Kết</a:t>
            </a:r>
            <a:r>
              <a:rPr lang="en-US" sz="9600" dirty="0" smtClean="0"/>
              <a:t>  </a:t>
            </a:r>
            <a:r>
              <a:rPr lang="en-US" sz="9600" dirty="0" err="1" smtClean="0"/>
              <a:t>thúc</a:t>
            </a:r>
            <a:endParaRPr lang="en-US" sz="9600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274320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Cảm</a:t>
            </a:r>
            <a:r>
              <a:rPr lang="en-US" sz="3200" dirty="0" smtClean="0"/>
              <a:t> </a:t>
            </a:r>
            <a:r>
              <a:rPr lang="en-US" sz="3200" dirty="0" err="1" smtClean="0"/>
              <a:t>ơn</a:t>
            </a:r>
            <a:r>
              <a:rPr lang="en-US" sz="3200" dirty="0" smtClean="0"/>
              <a:t> </a:t>
            </a:r>
            <a:r>
              <a:rPr lang="en-US" sz="3200" dirty="0" err="1" smtClean="0"/>
              <a:t>cô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bạn</a:t>
            </a:r>
            <a:r>
              <a:rPr lang="en-US" sz="3200" dirty="0" smtClean="0"/>
              <a:t> </a:t>
            </a:r>
            <a:r>
              <a:rPr lang="en-US" sz="3200" dirty="0" err="1" smtClean="0"/>
              <a:t>đã</a:t>
            </a:r>
            <a:r>
              <a:rPr lang="en-US" sz="3200" dirty="0" smtClean="0"/>
              <a:t> </a:t>
            </a:r>
            <a:r>
              <a:rPr lang="en-US" sz="3200" dirty="0" err="1" smtClean="0"/>
              <a:t>chú</a:t>
            </a:r>
            <a:r>
              <a:rPr lang="en-US" sz="3200" dirty="0" smtClean="0"/>
              <a:t> ý </a:t>
            </a:r>
            <a:r>
              <a:rPr lang="en-US" sz="3200" dirty="0" err="1" smtClean="0"/>
              <a:t>lắng</a:t>
            </a:r>
            <a:r>
              <a:rPr lang="en-US" sz="3200" dirty="0" smtClean="0"/>
              <a:t> </a:t>
            </a:r>
            <a:r>
              <a:rPr lang="en-US" sz="3200" dirty="0" err="1" smtClean="0"/>
              <a:t>nghe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569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057400"/>
            <a:ext cx="7408333" cy="406876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err="1" smtClean="0"/>
              <a:t>Nhập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Xuất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Thêm</a:t>
            </a:r>
            <a:r>
              <a:rPr lang="en-US" dirty="0" smtClean="0"/>
              <a:t> 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Sửa</a:t>
            </a:r>
            <a:r>
              <a:rPr lang="en-US" dirty="0" smtClean="0"/>
              <a:t> 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Xóa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91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447800"/>
            <a:ext cx="7662333" cy="54102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AutoNum type="arabicPeriod"/>
            </a:pP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:</a:t>
            </a:r>
          </a:p>
          <a:p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r>
              <a:rPr lang="en-US" dirty="0" smtClean="0"/>
              <a:t>#</a:t>
            </a:r>
            <a:r>
              <a:rPr lang="en-US" dirty="0"/>
              <a:t>include&lt;</a:t>
            </a:r>
            <a:r>
              <a:rPr lang="en-US" dirty="0" err="1"/>
              <a:t>string.h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lồng</a:t>
            </a:r>
            <a:r>
              <a:rPr lang="en-US" dirty="0" smtClean="0"/>
              <a:t> 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xemay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char </a:t>
            </a:r>
            <a:r>
              <a:rPr lang="en-US" dirty="0" err="1"/>
              <a:t>tenxe</a:t>
            </a:r>
            <a:r>
              <a:rPr lang="en-US" dirty="0"/>
              <a:t>[max], </a:t>
            </a:r>
            <a:r>
              <a:rPr lang="en-US" dirty="0" err="1"/>
              <a:t>noisx</a:t>
            </a:r>
            <a:r>
              <a:rPr lang="en-US" dirty="0"/>
              <a:t>[max], </a:t>
            </a:r>
            <a:r>
              <a:rPr lang="en-US" dirty="0" err="1"/>
              <a:t>sokhung</a:t>
            </a:r>
            <a:r>
              <a:rPr lang="en-US" dirty="0"/>
              <a:t>[max];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dungtich</a:t>
            </a:r>
            <a:r>
              <a:rPr lang="en-US" dirty="0"/>
              <a:t>, </a:t>
            </a:r>
            <a:r>
              <a:rPr lang="en-US" dirty="0" err="1"/>
              <a:t>giamua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ngaythang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thang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 err="1"/>
              <a:t>ngaythang</a:t>
            </a:r>
            <a:r>
              <a:rPr lang="en-US" dirty="0"/>
              <a:t> </a:t>
            </a:r>
            <a:r>
              <a:rPr lang="en-US" dirty="0" err="1"/>
              <a:t>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Cách</a:t>
            </a:r>
            <a:r>
              <a:rPr lang="en-US" sz="6000" dirty="0" smtClean="0"/>
              <a:t> </a:t>
            </a:r>
            <a:r>
              <a:rPr lang="en-US" sz="6000" dirty="0" err="1" smtClean="0"/>
              <a:t>thực</a:t>
            </a:r>
            <a:r>
              <a:rPr lang="en-US" sz="6000" dirty="0" smtClean="0"/>
              <a:t> </a:t>
            </a:r>
            <a:r>
              <a:rPr lang="en-US" sz="6000" dirty="0" err="1" smtClean="0"/>
              <a:t>hiện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2270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362200"/>
            <a:ext cx="7408333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menu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lưa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(1, 2, 3, 4, 5, 6, 0)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đông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1. 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2.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in </a:t>
            </a:r>
            <a:r>
              <a:rPr lang="en-US" dirty="0" err="1" smtClean="0"/>
              <a:t>thôn</a:t>
            </a:r>
            <a:r>
              <a:rPr lang="en-US" dirty="0" smtClean="0"/>
              <a:t> tin.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3.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4.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5.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6.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hien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7. </a:t>
            </a:r>
            <a:r>
              <a:rPr lang="en-US" dirty="0" err="1" smtClean="0"/>
              <a:t>thuc</a:t>
            </a:r>
            <a:r>
              <a:rPr lang="en-US" dirty="0" smtClean="0"/>
              <a:t> </a:t>
            </a:r>
            <a:r>
              <a:rPr lang="en-US" dirty="0" err="1" smtClean="0"/>
              <a:t>hien</a:t>
            </a:r>
            <a:r>
              <a:rPr lang="en-US" dirty="0" smtClean="0"/>
              <a:t> ham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0.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Ham main()</a:t>
            </a:r>
            <a:endParaRPr lang="en-US" sz="7200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7526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Khai</a:t>
            </a:r>
            <a:r>
              <a:rPr lang="en-US" dirty="0" smtClean="0"/>
              <a:t>  </a:t>
            </a:r>
            <a:r>
              <a:rPr lang="en-US" dirty="0" err="1" smtClean="0"/>
              <a:t>báo</a:t>
            </a:r>
            <a:r>
              <a:rPr lang="en-US" dirty="0" smtClean="0"/>
              <a:t> *file,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,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83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09800"/>
            <a:ext cx="84582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void </a:t>
            </a:r>
            <a:r>
              <a:rPr lang="en-US" dirty="0" err="1"/>
              <a:t>nhapdsxe</a:t>
            </a:r>
            <a:r>
              <a:rPr lang="en-US" dirty="0"/>
              <a:t>(</a:t>
            </a:r>
            <a:r>
              <a:rPr lang="en-US" dirty="0" err="1"/>
              <a:t>xemay</a:t>
            </a:r>
            <a:r>
              <a:rPr lang="en-US" dirty="0"/>
              <a:t> </a:t>
            </a:r>
            <a:r>
              <a:rPr lang="en-US" dirty="0" err="1"/>
              <a:t>xm</a:t>
            </a:r>
            <a:r>
              <a:rPr lang="en-US" dirty="0"/>
              <a:t>[] , </a:t>
            </a:r>
            <a:r>
              <a:rPr lang="en-US" dirty="0" err="1"/>
              <a:t>int</a:t>
            </a:r>
            <a:r>
              <a:rPr lang="en-US" dirty="0"/>
              <a:t> &amp;</a:t>
            </a:r>
            <a:r>
              <a:rPr lang="en-US" dirty="0" err="1"/>
              <a:t>spt,int</a:t>
            </a:r>
            <a:r>
              <a:rPr lang="en-US" dirty="0"/>
              <a:t> a)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i=a ; i&lt;</a:t>
            </a:r>
            <a:r>
              <a:rPr lang="en-US" dirty="0" err="1"/>
              <a:t>spt</a:t>
            </a:r>
            <a:r>
              <a:rPr lang="en-US" dirty="0"/>
              <a:t> ; i++)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fflush</a:t>
            </a:r>
            <a:r>
              <a:rPr lang="en-US" dirty="0"/>
              <a:t>(</a:t>
            </a:r>
            <a:r>
              <a:rPr lang="en-US" dirty="0" err="1"/>
              <a:t>stdin</a:t>
            </a:r>
            <a:r>
              <a:rPr lang="en-US" dirty="0"/>
              <a:t>);</a:t>
            </a:r>
          </a:p>
          <a:p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nnnhap</a:t>
            </a:r>
            <a:r>
              <a:rPr lang="en-US" dirty="0"/>
              <a:t> ten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%d:", i+1); gets(</a:t>
            </a:r>
            <a:r>
              <a:rPr lang="en-US" dirty="0" err="1"/>
              <a:t>xm</a:t>
            </a:r>
            <a:r>
              <a:rPr lang="en-US" dirty="0"/>
              <a:t>[i].</a:t>
            </a:r>
            <a:r>
              <a:rPr lang="en-US" dirty="0" err="1"/>
              <a:t>tenxe</a:t>
            </a:r>
            <a:r>
              <a:rPr lang="en-US" dirty="0"/>
              <a:t>);</a:t>
            </a:r>
          </a:p>
          <a:p>
            <a:r>
              <a:rPr lang="de-DE" dirty="0"/>
              <a:t>printf( "nhap so khung:"); gets( xm[i].sokhung);</a:t>
            </a:r>
          </a:p>
          <a:p>
            <a:r>
              <a:rPr lang="en-US" dirty="0" err="1"/>
              <a:t>fflush</a:t>
            </a:r>
            <a:r>
              <a:rPr lang="en-US" dirty="0"/>
              <a:t>(</a:t>
            </a:r>
            <a:r>
              <a:rPr lang="en-US" dirty="0" err="1"/>
              <a:t>stdin</a:t>
            </a:r>
            <a:r>
              <a:rPr lang="en-US" dirty="0"/>
              <a:t>);</a:t>
            </a:r>
          </a:p>
          <a:p>
            <a:r>
              <a:rPr lang="it-IT" dirty="0"/>
              <a:t>printf( "nhap noi san xuat:"); gets(xm[i].noisx);</a:t>
            </a:r>
          </a:p>
          <a:p>
            <a:r>
              <a:rPr lang="en-US" dirty="0" err="1"/>
              <a:t>fflush</a:t>
            </a:r>
            <a:r>
              <a:rPr lang="en-US" dirty="0"/>
              <a:t>(</a:t>
            </a:r>
            <a:r>
              <a:rPr lang="en-US" dirty="0" err="1"/>
              <a:t>stdin</a:t>
            </a:r>
            <a:r>
              <a:rPr lang="en-US" dirty="0"/>
              <a:t>);</a:t>
            </a:r>
          </a:p>
          <a:p>
            <a:r>
              <a:rPr lang="en-US" dirty="0" err="1"/>
              <a:t>printf</a:t>
            </a:r>
            <a:r>
              <a:rPr lang="en-US" dirty="0"/>
              <a:t>( "</a:t>
            </a:r>
            <a:r>
              <a:rPr lang="en-US" dirty="0" err="1"/>
              <a:t>nhap</a:t>
            </a:r>
            <a:r>
              <a:rPr lang="en-US" dirty="0"/>
              <a:t> dung </a:t>
            </a:r>
            <a:r>
              <a:rPr lang="en-US" dirty="0" err="1"/>
              <a:t>tich</a:t>
            </a:r>
            <a:r>
              <a:rPr lang="en-US" dirty="0"/>
              <a:t> </a:t>
            </a:r>
            <a:r>
              <a:rPr lang="en-US" dirty="0" err="1"/>
              <a:t>cua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(cm3):"); </a:t>
            </a:r>
            <a:r>
              <a:rPr lang="en-US" dirty="0" err="1"/>
              <a:t>scanf</a:t>
            </a:r>
            <a:r>
              <a:rPr lang="en-US" dirty="0"/>
              <a:t>("%d", &amp;</a:t>
            </a:r>
            <a:r>
              <a:rPr lang="en-US" dirty="0" err="1"/>
              <a:t>xm</a:t>
            </a:r>
            <a:r>
              <a:rPr lang="en-US" dirty="0"/>
              <a:t>[i].</a:t>
            </a:r>
            <a:r>
              <a:rPr lang="en-US" dirty="0" err="1"/>
              <a:t>dungtich</a:t>
            </a:r>
            <a:r>
              <a:rPr lang="en-US" dirty="0"/>
              <a:t>) ;</a:t>
            </a:r>
          </a:p>
          <a:p>
            <a:r>
              <a:rPr lang="it-IT" dirty="0"/>
              <a:t>printf( "nhap gia mua:"); scanf("%d", &amp;xm[i].giamua);</a:t>
            </a:r>
          </a:p>
          <a:p>
            <a:r>
              <a:rPr lang="en-US" dirty="0" err="1"/>
              <a:t>printf</a:t>
            </a:r>
            <a:r>
              <a:rPr lang="en-US" dirty="0"/>
              <a:t>( "</a:t>
            </a:r>
            <a:r>
              <a:rPr lang="en-US" dirty="0" err="1"/>
              <a:t>nhap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/</a:t>
            </a:r>
            <a:r>
              <a:rPr lang="en-US" dirty="0" err="1"/>
              <a:t>thang</a:t>
            </a:r>
            <a:r>
              <a:rPr lang="en-US" dirty="0"/>
              <a:t>/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:"); </a:t>
            </a:r>
            <a:endParaRPr lang="en-US" dirty="0" smtClean="0"/>
          </a:p>
          <a:p>
            <a:r>
              <a:rPr lang="en-US" dirty="0" err="1" smtClean="0"/>
              <a:t>scanf</a:t>
            </a:r>
            <a:r>
              <a:rPr lang="en-US" dirty="0"/>
              <a:t>("%</a:t>
            </a:r>
            <a:r>
              <a:rPr lang="en-US" dirty="0" err="1"/>
              <a:t>d%d%d</a:t>
            </a:r>
            <a:r>
              <a:rPr lang="en-US" dirty="0"/>
              <a:t>", &amp;</a:t>
            </a:r>
            <a:r>
              <a:rPr lang="en-US" dirty="0" err="1"/>
              <a:t>xm</a:t>
            </a:r>
            <a:r>
              <a:rPr lang="en-US" dirty="0"/>
              <a:t>[i].</a:t>
            </a:r>
            <a:r>
              <a:rPr lang="en-US" dirty="0" err="1"/>
              <a:t>nt.ngay</a:t>
            </a:r>
            <a:r>
              <a:rPr lang="en-US" dirty="0"/>
              <a:t> , &amp;</a:t>
            </a:r>
            <a:r>
              <a:rPr lang="en-US" dirty="0" err="1"/>
              <a:t>xm</a:t>
            </a:r>
            <a:r>
              <a:rPr lang="en-US" dirty="0"/>
              <a:t>[i].</a:t>
            </a:r>
            <a:r>
              <a:rPr lang="en-US" dirty="0" err="1"/>
              <a:t>nt.thang</a:t>
            </a:r>
            <a:r>
              <a:rPr lang="en-US" dirty="0"/>
              <a:t> , &amp;</a:t>
            </a:r>
            <a:r>
              <a:rPr lang="en-US" dirty="0" err="1"/>
              <a:t>xm</a:t>
            </a:r>
            <a:r>
              <a:rPr lang="en-US" dirty="0"/>
              <a:t>[i].</a:t>
            </a:r>
            <a:r>
              <a:rPr lang="en-US" dirty="0" err="1"/>
              <a:t>nt.nam</a:t>
            </a:r>
            <a:r>
              <a:rPr lang="en-US" dirty="0"/>
              <a:t>) 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3276600" cy="125272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 </a:t>
            </a:r>
            <a:r>
              <a:rPr lang="en-US" b="1" dirty="0" err="1">
                <a:solidFill>
                  <a:schemeClr val="bg1"/>
                </a:solidFill>
              </a:rPr>
              <a:t>Hàm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nhập</a:t>
            </a:r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914400"/>
            <a:ext cx="8001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err="1" smtClean="0">
                <a:solidFill>
                  <a:schemeClr val="bg1"/>
                </a:solidFill>
              </a:rPr>
              <a:t>bao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gồm</a:t>
            </a:r>
            <a:r>
              <a:rPr lang="en-US" sz="2000" b="1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2000" dirty="0" err="1" smtClean="0">
                <a:solidFill>
                  <a:schemeClr val="bg1"/>
                </a:solidFill>
              </a:rPr>
              <a:t>Tên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xe,số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khung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nơi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sản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xuất</a:t>
            </a:r>
            <a:r>
              <a:rPr lang="en-US" sz="2000" dirty="0" smtClean="0">
                <a:solidFill>
                  <a:schemeClr val="bg1"/>
                </a:solidFill>
              </a:rPr>
              <a:t>, dung </a:t>
            </a:r>
            <a:r>
              <a:rPr lang="en-US" sz="2000" dirty="0" err="1" smtClean="0">
                <a:solidFill>
                  <a:schemeClr val="bg1"/>
                </a:solidFill>
              </a:rPr>
              <a:t>tích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ngày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nhập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về</a:t>
            </a:r>
            <a:r>
              <a:rPr lang="en-US" sz="2000" dirty="0" smtClean="0">
                <a:solidFill>
                  <a:schemeClr val="bg1"/>
                </a:solidFill>
              </a:rPr>
              <a:t> , </a:t>
            </a:r>
            <a:r>
              <a:rPr lang="en-US" sz="2000" dirty="0" err="1" smtClean="0">
                <a:solidFill>
                  <a:schemeClr val="bg1"/>
                </a:solidFill>
              </a:rPr>
              <a:t>giá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mua</a:t>
            </a:r>
            <a:r>
              <a:rPr lang="en-US" dirty="0" smtClean="0"/>
              <a:t>,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99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1" y="2209800"/>
            <a:ext cx="7594600" cy="39163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void </a:t>
            </a:r>
            <a:r>
              <a:rPr lang="en-US" dirty="0" err="1"/>
              <a:t>ghifile</a:t>
            </a:r>
            <a:r>
              <a:rPr lang="en-US" dirty="0"/>
              <a:t>(char *filename, </a:t>
            </a:r>
            <a:r>
              <a:rPr lang="en-US" dirty="0" err="1"/>
              <a:t>xemay</a:t>
            </a:r>
            <a:r>
              <a:rPr lang="en-US" dirty="0"/>
              <a:t> </a:t>
            </a:r>
            <a:r>
              <a:rPr lang="en-US" dirty="0" err="1"/>
              <a:t>xm</a:t>
            </a:r>
            <a:r>
              <a:rPr lang="en-US" dirty="0"/>
              <a:t>[],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spt</a:t>
            </a:r>
            <a:r>
              <a:rPr lang="en-US" dirty="0"/>
              <a:t>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FILE *f;</a:t>
            </a:r>
          </a:p>
          <a:p>
            <a:r>
              <a:rPr lang="en-US" dirty="0"/>
              <a:t> f=</a:t>
            </a:r>
            <a:r>
              <a:rPr lang="en-US" dirty="0" err="1"/>
              <a:t>fopen</a:t>
            </a:r>
            <a:r>
              <a:rPr lang="en-US" dirty="0"/>
              <a:t>(filename, "</a:t>
            </a:r>
            <a:r>
              <a:rPr lang="en-US" dirty="0" err="1"/>
              <a:t>wb</a:t>
            </a:r>
            <a:r>
              <a:rPr lang="en-US" dirty="0"/>
              <a:t>");</a:t>
            </a:r>
          </a:p>
          <a:p>
            <a:r>
              <a:rPr lang="en-US" dirty="0"/>
              <a:t> </a:t>
            </a:r>
            <a:r>
              <a:rPr lang="en-US" dirty="0" err="1"/>
              <a:t>fwrite</a:t>
            </a:r>
            <a:r>
              <a:rPr lang="en-US" dirty="0"/>
              <a:t>(&amp;</a:t>
            </a:r>
            <a:r>
              <a:rPr lang="en-US" dirty="0" err="1"/>
              <a:t>spt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), 1, f);</a:t>
            </a:r>
          </a:p>
          <a:p>
            <a:r>
              <a:rPr lang="en-US" dirty="0"/>
              <a:t> for(</a:t>
            </a:r>
            <a:r>
              <a:rPr lang="en-US" dirty="0" err="1"/>
              <a:t>int</a:t>
            </a:r>
            <a:r>
              <a:rPr lang="en-US" dirty="0"/>
              <a:t> i=0 ; i&lt;</a:t>
            </a:r>
            <a:r>
              <a:rPr lang="en-US" dirty="0" err="1"/>
              <a:t>spt</a:t>
            </a:r>
            <a:r>
              <a:rPr lang="en-US" dirty="0"/>
              <a:t>; i++)</a:t>
            </a:r>
          </a:p>
          <a:p>
            <a:r>
              <a:rPr lang="en-US" dirty="0"/>
              <a:t>  {</a:t>
            </a:r>
          </a:p>
          <a:p>
            <a:r>
              <a:rPr lang="en-US" dirty="0" err="1"/>
              <a:t>fwrite</a:t>
            </a:r>
            <a:r>
              <a:rPr lang="en-US" dirty="0"/>
              <a:t>(&amp;</a:t>
            </a:r>
            <a:r>
              <a:rPr lang="en-US" dirty="0" err="1"/>
              <a:t>xm</a:t>
            </a:r>
            <a:r>
              <a:rPr lang="en-US" dirty="0"/>
              <a:t>[i],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xemay</a:t>
            </a:r>
            <a:r>
              <a:rPr lang="en-US" dirty="0"/>
              <a:t>), 1, f);</a:t>
            </a:r>
          </a:p>
          <a:p>
            <a:r>
              <a:rPr lang="en-US" dirty="0"/>
              <a:t>  }</a:t>
            </a:r>
          </a:p>
          <a:p>
            <a:r>
              <a:rPr lang="en-US" dirty="0" err="1"/>
              <a:t>fclose</a:t>
            </a:r>
            <a:r>
              <a:rPr lang="en-US" dirty="0"/>
              <a:t>(f);</a:t>
            </a:r>
          </a:p>
          <a:p>
            <a:endParaRPr lang="en-US" dirty="0"/>
          </a:p>
          <a:p>
            <a:r>
              <a:rPr lang="en-US" dirty="0"/>
              <a:t> }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3886200" cy="1109472"/>
          </a:xfrm>
        </p:spPr>
        <p:txBody>
          <a:bodyPr/>
          <a:lstStyle/>
          <a:p>
            <a:r>
              <a:rPr lang="en-US" dirty="0" smtClean="0"/>
              <a:t>2.Hàm </a:t>
            </a:r>
            <a:r>
              <a:rPr lang="en-US" dirty="0" err="1" smtClean="0"/>
              <a:t>ghi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644134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vào</a:t>
            </a:r>
            <a:r>
              <a:rPr lang="en-US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7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743200"/>
            <a:ext cx="7408333" cy="345069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void </a:t>
            </a:r>
            <a:r>
              <a:rPr lang="en-US" dirty="0" err="1"/>
              <a:t>docfile</a:t>
            </a:r>
            <a:r>
              <a:rPr lang="en-US" dirty="0"/>
              <a:t>(char *filename, </a:t>
            </a:r>
            <a:r>
              <a:rPr lang="en-US" dirty="0" err="1"/>
              <a:t>xemay</a:t>
            </a:r>
            <a:r>
              <a:rPr lang="en-US" dirty="0"/>
              <a:t> </a:t>
            </a:r>
            <a:r>
              <a:rPr lang="en-US" dirty="0" err="1"/>
              <a:t>xm</a:t>
            </a:r>
            <a:r>
              <a:rPr lang="en-US" dirty="0"/>
              <a:t>[], </a:t>
            </a:r>
            <a:r>
              <a:rPr lang="en-US" dirty="0" err="1"/>
              <a:t>int</a:t>
            </a:r>
            <a:r>
              <a:rPr lang="en-US" dirty="0"/>
              <a:t> &amp;</a:t>
            </a:r>
            <a:r>
              <a:rPr lang="en-US" dirty="0" err="1"/>
              <a:t>spt</a:t>
            </a:r>
            <a:r>
              <a:rPr lang="en-US" dirty="0"/>
              <a:t>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FILE *f;</a:t>
            </a:r>
          </a:p>
          <a:p>
            <a:r>
              <a:rPr lang="en-US" dirty="0"/>
              <a:t> f=</a:t>
            </a:r>
            <a:r>
              <a:rPr lang="en-US" dirty="0" err="1"/>
              <a:t>fopen</a:t>
            </a:r>
            <a:r>
              <a:rPr lang="en-US" dirty="0"/>
              <a:t>(filename, "</a:t>
            </a:r>
            <a:r>
              <a:rPr lang="en-US" dirty="0" err="1"/>
              <a:t>rb</a:t>
            </a:r>
            <a:r>
              <a:rPr lang="en-US" dirty="0"/>
              <a:t>");</a:t>
            </a:r>
          </a:p>
          <a:p>
            <a:r>
              <a:rPr lang="en-US" dirty="0"/>
              <a:t> </a:t>
            </a:r>
            <a:r>
              <a:rPr lang="en-US" dirty="0" err="1"/>
              <a:t>fread</a:t>
            </a:r>
            <a:r>
              <a:rPr lang="en-US" dirty="0"/>
              <a:t>(&amp;</a:t>
            </a:r>
            <a:r>
              <a:rPr lang="en-US" dirty="0" err="1"/>
              <a:t>spt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), 1, f);</a:t>
            </a:r>
          </a:p>
          <a:p>
            <a:r>
              <a:rPr lang="en-US" dirty="0"/>
              <a:t> for(</a:t>
            </a:r>
            <a:r>
              <a:rPr lang="en-US" dirty="0" err="1"/>
              <a:t>int</a:t>
            </a:r>
            <a:r>
              <a:rPr lang="en-US" dirty="0"/>
              <a:t> i=0; i&lt;</a:t>
            </a:r>
            <a:r>
              <a:rPr lang="en-US" dirty="0" err="1"/>
              <a:t>spt</a:t>
            </a:r>
            <a:r>
              <a:rPr lang="en-US" dirty="0"/>
              <a:t>; i++)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</a:t>
            </a:r>
            <a:r>
              <a:rPr lang="en-US" dirty="0" err="1"/>
              <a:t>fread</a:t>
            </a:r>
            <a:r>
              <a:rPr lang="en-US" dirty="0"/>
              <a:t>(&amp;</a:t>
            </a:r>
            <a:r>
              <a:rPr lang="en-US" dirty="0" err="1"/>
              <a:t>xm</a:t>
            </a:r>
            <a:r>
              <a:rPr lang="en-US" dirty="0"/>
              <a:t>[i],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xemay</a:t>
            </a:r>
            <a:r>
              <a:rPr lang="en-US" dirty="0"/>
              <a:t>),1,f);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</a:t>
            </a:r>
            <a:r>
              <a:rPr lang="en-US" dirty="0" err="1"/>
              <a:t>fclose</a:t>
            </a:r>
            <a:r>
              <a:rPr lang="en-US" dirty="0"/>
              <a:t>(f);</a:t>
            </a:r>
          </a:p>
          <a:p>
            <a:r>
              <a:rPr lang="en-US" dirty="0"/>
              <a:t> }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4191000" cy="1185672"/>
          </a:xfrm>
        </p:spPr>
        <p:txBody>
          <a:bodyPr/>
          <a:lstStyle/>
          <a:p>
            <a:r>
              <a:rPr lang="en-US" dirty="0" smtClean="0"/>
              <a:t>3.Hàm </a:t>
            </a:r>
            <a:r>
              <a:rPr lang="en-US" dirty="0" err="1" smtClean="0"/>
              <a:t>đọc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013466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9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Hàm</a:t>
            </a:r>
            <a:r>
              <a:rPr lang="en-US" dirty="0" smtClean="0"/>
              <a:t> nay in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 1 bang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Như</a:t>
            </a:r>
            <a:r>
              <a:rPr lang="en-US" dirty="0" smtClean="0"/>
              <a:t> :</a:t>
            </a:r>
          </a:p>
          <a:p>
            <a:pPr>
              <a:buFontTx/>
              <a:buChar char="-"/>
            </a:pP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6324600" cy="1252728"/>
          </a:xfrm>
        </p:spPr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Hàm</a:t>
            </a:r>
            <a:r>
              <a:rPr lang="en-US" dirty="0" smtClean="0"/>
              <a:t> in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87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3090228"/>
            <a:ext cx="7408333" cy="345069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void </a:t>
            </a:r>
            <a:r>
              <a:rPr lang="en-US" dirty="0" err="1"/>
              <a:t>themxe</a:t>
            </a:r>
            <a:r>
              <a:rPr lang="en-US" dirty="0"/>
              <a:t>(</a:t>
            </a:r>
            <a:r>
              <a:rPr lang="en-US" dirty="0" err="1"/>
              <a:t>xemay</a:t>
            </a:r>
            <a:r>
              <a:rPr lang="en-US" dirty="0"/>
              <a:t> </a:t>
            </a:r>
            <a:r>
              <a:rPr lang="en-US" dirty="0" err="1"/>
              <a:t>xm</a:t>
            </a:r>
            <a:r>
              <a:rPr lang="en-US" dirty="0"/>
              <a:t>[], </a:t>
            </a:r>
            <a:r>
              <a:rPr lang="en-US" dirty="0" err="1"/>
              <a:t>int</a:t>
            </a:r>
            <a:r>
              <a:rPr lang="en-US" dirty="0"/>
              <a:t> &amp;</a:t>
            </a:r>
            <a:r>
              <a:rPr lang="en-US" dirty="0" err="1"/>
              <a:t>spt,int</a:t>
            </a:r>
            <a:r>
              <a:rPr lang="en-US" dirty="0"/>
              <a:t> a)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them;</a:t>
            </a:r>
          </a:p>
          <a:p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 ("\</a:t>
            </a:r>
            <a:r>
              <a:rPr lang="en-US" dirty="0" err="1"/>
              <a:t>nnhap</a:t>
            </a:r>
            <a:r>
              <a:rPr lang="en-US" dirty="0"/>
              <a:t> so </a:t>
            </a:r>
            <a:r>
              <a:rPr lang="en-US" dirty="0" err="1"/>
              <a:t>xe</a:t>
            </a:r>
            <a:r>
              <a:rPr lang="en-US" dirty="0"/>
              <a:t> can them:");</a:t>
            </a:r>
          </a:p>
          <a:p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d",&amp;them</a:t>
            </a:r>
            <a:r>
              <a:rPr lang="en-US" dirty="0"/>
              <a:t>);</a:t>
            </a:r>
          </a:p>
          <a:p>
            <a:r>
              <a:rPr lang="en-US" dirty="0"/>
              <a:t>a=</a:t>
            </a:r>
            <a:r>
              <a:rPr lang="en-US" dirty="0" err="1"/>
              <a:t>spt</a:t>
            </a:r>
            <a:r>
              <a:rPr lang="en-US" dirty="0"/>
              <a:t>;</a:t>
            </a:r>
          </a:p>
          <a:p>
            <a:r>
              <a:rPr lang="en-US" dirty="0" err="1"/>
              <a:t>spt</a:t>
            </a:r>
            <a:r>
              <a:rPr lang="en-US" dirty="0"/>
              <a:t>=</a:t>
            </a:r>
            <a:r>
              <a:rPr lang="en-US" dirty="0" err="1"/>
              <a:t>spt+them</a:t>
            </a:r>
            <a:r>
              <a:rPr lang="en-US" dirty="0"/>
              <a:t>;</a:t>
            </a:r>
          </a:p>
          <a:p>
            <a:r>
              <a:rPr lang="en-US" dirty="0" err="1"/>
              <a:t>nhapdsxe</a:t>
            </a:r>
            <a:r>
              <a:rPr lang="en-US" dirty="0"/>
              <a:t>(</a:t>
            </a:r>
            <a:r>
              <a:rPr lang="en-US" dirty="0" err="1"/>
              <a:t>xm</a:t>
            </a:r>
            <a:r>
              <a:rPr lang="en-US" dirty="0"/>
              <a:t>, </a:t>
            </a:r>
            <a:r>
              <a:rPr lang="en-US" dirty="0" err="1"/>
              <a:t>spt,a</a:t>
            </a:r>
            <a:r>
              <a:rPr lang="en-US" dirty="0"/>
              <a:t>);</a:t>
            </a:r>
          </a:p>
          <a:p>
            <a:r>
              <a:rPr lang="en-US" dirty="0" err="1"/>
              <a:t>ghifile</a:t>
            </a:r>
            <a:r>
              <a:rPr lang="en-US" dirty="0"/>
              <a:t>("struc.dat", </a:t>
            </a:r>
            <a:r>
              <a:rPr lang="en-US" dirty="0" err="1"/>
              <a:t>xm</a:t>
            </a:r>
            <a:r>
              <a:rPr lang="en-US" dirty="0"/>
              <a:t>, </a:t>
            </a:r>
            <a:r>
              <a:rPr lang="en-US" dirty="0" err="1"/>
              <a:t>spt</a:t>
            </a:r>
            <a:r>
              <a:rPr lang="en-US" dirty="0"/>
              <a:t>);</a:t>
            </a:r>
          </a:p>
          <a:p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nban</a:t>
            </a:r>
            <a:r>
              <a:rPr lang="en-US" dirty="0"/>
              <a:t> da them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cong</a:t>
            </a:r>
            <a:r>
              <a:rPr lang="en-US" dirty="0"/>
              <a:t> !!!\n");</a:t>
            </a:r>
          </a:p>
          <a:p>
            <a:r>
              <a:rPr lang="en-US" dirty="0"/>
              <a:t> }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5486400" cy="1252728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600200"/>
            <a:ext cx="792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.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. </a:t>
            </a:r>
          </a:p>
          <a:p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=</a:t>
            </a:r>
            <a:r>
              <a:rPr lang="en-US" dirty="0" err="1"/>
              <a:t>spt</a:t>
            </a:r>
            <a:r>
              <a:rPr lang="en-US" dirty="0"/>
              <a:t> </a:t>
            </a:r>
            <a:r>
              <a:rPr lang="en-US" dirty="0" err="1"/>
              <a:t>cũ</a:t>
            </a:r>
            <a:r>
              <a:rPr lang="en-US" dirty="0"/>
              <a:t> + </a:t>
            </a:r>
            <a:r>
              <a:rPr lang="en-US" dirty="0" err="1"/>
              <a:t>spt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nó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1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105</TotalTime>
  <Words>1077</Words>
  <Application>Microsoft Office PowerPoint</Application>
  <PresentationFormat>On-screen Show (4:3)</PresentationFormat>
  <Paragraphs>188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Waveform</vt:lpstr>
      <vt:lpstr>BÀI THUYẾT TRÌNH </vt:lpstr>
      <vt:lpstr>Chương trình gồm có những phương thức cơ bản sau:</vt:lpstr>
      <vt:lpstr>Cách thực hiện</vt:lpstr>
      <vt:lpstr>Ham main()</vt:lpstr>
      <vt:lpstr>1. Hàm nhập </vt:lpstr>
      <vt:lpstr>2.Hàm ghi</vt:lpstr>
      <vt:lpstr>3.Hàm đọc</vt:lpstr>
      <vt:lpstr>4. Hàm in thông tin</vt:lpstr>
      <vt:lpstr>5. Hàm thêm</vt:lpstr>
      <vt:lpstr>6.Ham sửa</vt:lpstr>
      <vt:lpstr>7. Hàm xóa</vt:lpstr>
      <vt:lpstr>8.Ham tìm kiếm</vt:lpstr>
      <vt:lpstr>9. Hàm sắp xếp</vt:lpstr>
      <vt:lpstr>Kết  thúc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THUYẾT TRÌNH</dc:title>
  <dc:creator>AutoBVT</dc:creator>
  <cp:lastModifiedBy>Windows User</cp:lastModifiedBy>
  <cp:revision>10</cp:revision>
  <dcterms:created xsi:type="dcterms:W3CDTF">2015-06-07T12:45:04Z</dcterms:created>
  <dcterms:modified xsi:type="dcterms:W3CDTF">2015-06-17T09:47:01Z</dcterms:modified>
</cp:coreProperties>
</file>