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yth\Documents\GitHub\SaturatingBitCounterSimulation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Prediction Accuracy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Sheet1!$A$4</c:f>
              <c:strCache>
                <c:ptCount val="1"/>
                <c:pt idx="0">
                  <c:v>T,T,T,T,N,N,N,T,T,T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Sheet1!$B$3:$C$3</c:f>
              <c:strCache>
                <c:ptCount val="2"/>
                <c:pt idx="0">
                  <c:v>2-Bit</c:v>
                </c:pt>
                <c:pt idx="1">
                  <c:v>3-Bit</c:v>
                </c:pt>
              </c:strCache>
            </c:strRef>
          </c:cat>
          <c:val>
            <c:numRef>
              <c:f>Sheet1!$B$4:$C$4</c:f>
              <c:numCache>
                <c:formatCode>General</c:formatCode>
                <c:ptCount val="2"/>
                <c:pt idx="0">
                  <c:v>60</c:v>
                </c:pt>
                <c:pt idx="1">
                  <c:v>70</c:v>
                </c:pt>
              </c:numCache>
            </c:numRef>
          </c:val>
        </c:ser>
        <c:ser>
          <c:idx val="1"/>
          <c:order val="1"/>
          <c:tx>
            <c:strRef>
              <c:f>Sheet1!$A$5</c:f>
              <c:strCache>
                <c:ptCount val="1"/>
                <c:pt idx="0">
                  <c:v>T,T,T,T,T,N,N,N,N,N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Sheet1!$B$3:$C$3</c:f>
              <c:strCache>
                <c:ptCount val="2"/>
                <c:pt idx="0">
                  <c:v>2-Bit</c:v>
                </c:pt>
                <c:pt idx="1">
                  <c:v>3-Bit</c:v>
                </c:pt>
              </c:strCache>
            </c:strRef>
          </c:cat>
          <c:val>
            <c:numRef>
              <c:f>Sheet1!$B$5:$C$5</c:f>
              <c:numCache>
                <c:formatCode>General</c:formatCode>
                <c:ptCount val="2"/>
                <c:pt idx="0">
                  <c:v>70</c:v>
                </c:pt>
                <c:pt idx="1">
                  <c:v>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659309648"/>
        <c:axId val="-1659319440"/>
      </c:barChart>
      <c:catAx>
        <c:axId val="-16593096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59319440"/>
        <c:crosses val="autoZero"/>
        <c:auto val="1"/>
        <c:lblAlgn val="ctr"/>
        <c:lblOffset val="100"/>
        <c:noMultiLvlLbl val="0"/>
      </c:catAx>
      <c:valAx>
        <c:axId val="-1659319440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59309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lumMod val="95000"/>
        <a:lumOff val="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Syth Ryan 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Saturation Bit Counter Simulator: Simulator the Effects of Varying Counter Sizes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0530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program is unique</a:t>
            </a:r>
          </a:p>
          <a:p>
            <a:endParaRPr lang="en-US" dirty="0"/>
          </a:p>
          <a:p>
            <a:r>
              <a:rPr lang="en-US" dirty="0" smtClean="0"/>
              <a:t>Each program could benefit from a unique size of Saturating bit counter.</a:t>
            </a:r>
          </a:p>
          <a:p>
            <a:endParaRPr lang="en-US" dirty="0"/>
          </a:p>
          <a:p>
            <a:r>
              <a:rPr lang="en-US" dirty="0" smtClean="0"/>
              <a:t>Some need more tolerance than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26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 </a:t>
            </a:r>
            <a:r>
              <a:rPr lang="en-US" dirty="0"/>
              <a:t>p</a:t>
            </a:r>
            <a:r>
              <a:rPr lang="en-US" dirty="0" smtClean="0"/>
              <a:t>redictions greatly increase speed</a:t>
            </a:r>
          </a:p>
          <a:p>
            <a:endParaRPr lang="en-US" dirty="0" smtClean="0"/>
          </a:p>
          <a:p>
            <a:r>
              <a:rPr lang="en-US" dirty="0" smtClean="0"/>
              <a:t>Incorrect predictions take even longer  than normal execution</a:t>
            </a:r>
          </a:p>
          <a:p>
            <a:endParaRPr lang="en-US" dirty="0"/>
          </a:p>
          <a:p>
            <a:r>
              <a:rPr lang="en-US" dirty="0" smtClean="0"/>
              <a:t>Even small increase in accuracy should improve speed.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2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Saturating Bit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6580211" cy="4351338"/>
          </a:xfrm>
        </p:spPr>
        <p:txBody>
          <a:bodyPr/>
          <a:lstStyle/>
          <a:p>
            <a:r>
              <a:rPr lang="en-US" dirty="0" smtClean="0"/>
              <a:t>More bits = More tolerance to change</a:t>
            </a:r>
          </a:p>
          <a:p>
            <a:endParaRPr lang="en-US" dirty="0"/>
          </a:p>
          <a:p>
            <a:r>
              <a:rPr lang="en-US" dirty="0" smtClean="0"/>
              <a:t>On average accuracy doesn’t increase past 2 bits</a:t>
            </a:r>
          </a:p>
          <a:p>
            <a:endParaRPr lang="en-US" dirty="0"/>
          </a:p>
          <a:p>
            <a:r>
              <a:rPr lang="en-US" dirty="0" smtClean="0"/>
              <a:t>Some have the possibility of benefitting from more bits(SINCOS).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621" y="1690688"/>
            <a:ext cx="4555957" cy="4052386"/>
          </a:xfrm>
          <a:prstGeom prst="rect">
            <a:avLst/>
          </a:prstGeom>
        </p:spPr>
      </p:pic>
      <p:sp>
        <p:nvSpPr>
          <p:cNvPr id="5" name="Text Box 7"/>
          <p:cNvSpPr txBox="1"/>
          <p:nvPr/>
        </p:nvSpPr>
        <p:spPr>
          <a:xfrm>
            <a:off x="7475620" y="5743074"/>
            <a:ext cx="4555957" cy="138499"/>
          </a:xfrm>
          <a:prstGeom prst="rect">
            <a:avLst/>
          </a:prstGeom>
          <a:solidFill>
            <a:prstClr val="white"/>
          </a:solidFill>
          <a:ln>
            <a:noFill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900" b="1" i="1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</a:t>
            </a:r>
            <a:r>
              <a:rPr lang="en-US" sz="900" b="1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b="1" i="1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2: Comparison of 2 bit and 3 bit counter’s accuracy for various programs [1]</a:t>
            </a:r>
            <a:endParaRPr lang="en-US" sz="900" b="1">
              <a:solidFill>
                <a:srgbClr val="4F81B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83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7521080" cy="4351338"/>
          </a:xfrm>
        </p:spPr>
        <p:txBody>
          <a:bodyPr/>
          <a:lstStyle/>
          <a:p>
            <a:r>
              <a:rPr lang="en-US" dirty="0" smtClean="0"/>
              <a:t>Microsoft Visual Studio 2013</a:t>
            </a:r>
          </a:p>
          <a:p>
            <a:r>
              <a:rPr lang="en-US" dirty="0" smtClean="0"/>
              <a:t>C</a:t>
            </a:r>
          </a:p>
          <a:p>
            <a:r>
              <a:rPr lang="en-US" dirty="0" smtClean="0"/>
              <a:t>Preliminary development (testing feasibility)</a:t>
            </a:r>
          </a:p>
          <a:p>
            <a:endParaRPr lang="en-US" dirty="0"/>
          </a:p>
          <a:p>
            <a:r>
              <a:rPr lang="en-US" dirty="0" smtClean="0"/>
              <a:t>Runs theoretical simulation with prior branch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82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Simulator :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5993270" cy="4351338"/>
          </a:xfrm>
        </p:spPr>
        <p:txBody>
          <a:bodyPr/>
          <a:lstStyle/>
          <a:p>
            <a:r>
              <a:rPr lang="en-US" dirty="0" smtClean="0"/>
              <a:t>T/NT Table size 1 -&gt; 10 million</a:t>
            </a:r>
          </a:p>
          <a:p>
            <a:endParaRPr lang="en-US" dirty="0"/>
          </a:p>
          <a:p>
            <a:r>
              <a:rPr lang="en-US" dirty="0" smtClean="0"/>
              <a:t>Bit counter size between 1 -&gt; 200</a:t>
            </a:r>
          </a:p>
          <a:p>
            <a:endParaRPr lang="en-US" dirty="0" smtClean="0"/>
          </a:p>
          <a:p>
            <a:r>
              <a:rPr lang="en-US" dirty="0" smtClean="0"/>
              <a:t>Pattern 1-&gt;48 t or n/ T or N (repeats)</a:t>
            </a:r>
          </a:p>
          <a:p>
            <a:endParaRPr lang="en-US" dirty="0"/>
          </a:p>
          <a:p>
            <a:r>
              <a:rPr lang="en-US" dirty="0" smtClean="0"/>
              <a:t>Displays correct and incorrect predictions.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00" y="1690688"/>
            <a:ext cx="5133700" cy="395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0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5844680" cy="4351338"/>
          </a:xfrm>
        </p:spPr>
        <p:txBody>
          <a:bodyPr/>
          <a:lstStyle/>
          <a:p>
            <a:r>
              <a:rPr lang="en-US" dirty="0" smtClean="0"/>
              <a:t>Similar to Smith’s [1] past 2 bits we don’t see much improvement.</a:t>
            </a:r>
          </a:p>
          <a:p>
            <a:endParaRPr lang="en-US" dirty="0"/>
          </a:p>
          <a:p>
            <a:r>
              <a:rPr lang="en-US" dirty="0" smtClean="0"/>
              <a:t>Some cases did show improvement. As shown here.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301957061"/>
              </p:ext>
            </p:extLst>
          </p:nvPr>
        </p:nvGraphicFramePr>
        <p:xfrm>
          <a:off x="7086600" y="1447800"/>
          <a:ext cx="4904740" cy="4100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087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Unsure if its feasible to continue on this</a:t>
            </a:r>
          </a:p>
          <a:p>
            <a:endParaRPr lang="en-US" dirty="0"/>
          </a:p>
          <a:p>
            <a:r>
              <a:rPr lang="en-US" dirty="0" smtClean="0"/>
              <a:t>Pre run algorithm would be difficult to create.</a:t>
            </a:r>
          </a:p>
          <a:p>
            <a:endParaRPr lang="en-US" dirty="0"/>
          </a:p>
          <a:p>
            <a:r>
              <a:rPr lang="en-US" dirty="0" smtClean="0"/>
              <a:t>Results did show improvement but not a lot.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3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[1] </a:t>
            </a:r>
            <a:r>
              <a:rPr lang="en-US" sz="2000" dirty="0"/>
              <a:t>A study of branch prediction strategies In ISCA '81: Proceedings of the 8th annual symposium on Computer Architecture (1981), pp. 135-148 by James E. </a:t>
            </a:r>
            <a:r>
              <a:rPr lang="en-US" sz="2000" dirty="0" smtClean="0"/>
              <a:t>Smith</a:t>
            </a:r>
          </a:p>
          <a:p>
            <a:endParaRPr lang="en-US" sz="2000" dirty="0"/>
          </a:p>
          <a:p>
            <a:r>
              <a:rPr lang="en-US" sz="2000" b="1" dirty="0"/>
              <a:t>[2] </a:t>
            </a:r>
            <a:r>
              <a:rPr lang="en-US" sz="2000" dirty="0"/>
              <a:t>"Branch Prediction 2bit Saturating Counter-dia." </a:t>
            </a:r>
            <a:r>
              <a:rPr lang="en-US" sz="2000" i="1" dirty="0"/>
              <a:t>File:Branch Prediction 2bit Saturating Counter-</a:t>
            </a:r>
            <a:r>
              <a:rPr lang="en-US" sz="2000" i="1" dirty="0" err="1"/>
              <a:t>dia.svg</a:t>
            </a:r>
            <a:r>
              <a:rPr lang="en-US" sz="2000" dirty="0"/>
              <a:t>. Wiki Media Commons, 31 July 2011. Web. 12 Dec. 2015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b="1" dirty="0"/>
              <a:t>[3] </a:t>
            </a:r>
            <a:r>
              <a:rPr lang="en-US" sz="2000" dirty="0" err="1"/>
              <a:t>Loh</a:t>
            </a:r>
            <a:r>
              <a:rPr lang="en-US" sz="2000" dirty="0"/>
              <a:t>, Gabriel H., Dana S. Henry, and Arvind Krishnamurthy. "Exploiting Bias in the Hysteresis Bit of 2-bit Saturating Counters in Branch Predictors." </a:t>
            </a:r>
            <a:r>
              <a:rPr lang="en-US" sz="2000" i="1" dirty="0"/>
              <a:t>Journal of Instruction-Level Parallelism 5</a:t>
            </a:r>
            <a:r>
              <a:rPr lang="en-US" sz="2000" dirty="0"/>
              <a:t> 32nd ser. 5.1 (2003): n. </a:t>
            </a:r>
            <a:r>
              <a:rPr lang="en-US" sz="2000" dirty="0" err="1"/>
              <a:t>pag</a:t>
            </a:r>
            <a:r>
              <a:rPr lang="en-US" sz="2000" dirty="0"/>
              <a:t>. Web. 12 Dec. 2015. &lt;http://homes.cs.washington.edu/~arvind/papers/jilp.pdf&gt;.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1820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36</TotalTime>
  <Words>348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Times New Roman</vt:lpstr>
      <vt:lpstr>Depth</vt:lpstr>
      <vt:lpstr>Syth Ryan </vt:lpstr>
      <vt:lpstr>Unique</vt:lpstr>
      <vt:lpstr>Predicting the future</vt:lpstr>
      <vt:lpstr>Saturating Bit Counter</vt:lpstr>
      <vt:lpstr>Simulator</vt:lpstr>
      <vt:lpstr>Simulator : Interface</vt:lpstr>
      <vt:lpstr>Results</vt:lpstr>
      <vt:lpstr>Future work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Syth Ryan</dc:title>
  <dc:creator>Syth Ryan</dc:creator>
  <cp:lastModifiedBy>Syth Ryan</cp:lastModifiedBy>
  <cp:revision>7</cp:revision>
  <dcterms:created xsi:type="dcterms:W3CDTF">2015-12-15T23:00:51Z</dcterms:created>
  <dcterms:modified xsi:type="dcterms:W3CDTF">2015-12-15T23:37:21Z</dcterms:modified>
</cp:coreProperties>
</file>