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9643-C396-B540-9C30-C5F3AB3BB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7C113-5FFF-F244-8EB2-69DB8A898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CD5F-422E-004E-8458-9AE4B917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9718-B293-0D45-8253-297695B4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5E9E-8E59-7247-B58E-1FE8CA60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7749-5FA1-F84E-A8B4-3C6106A5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6C3B-BB89-F240-99D1-725A2AC4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B1C3-77CB-DE4E-9044-9574C0B6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F2C8-AD04-1747-AE7A-5F7C330B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88E1-9D81-8D41-8301-8CA45C7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FA192-6267-234C-A9F2-D3F31D385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8721E-8CC2-F946-8C3C-A32A47643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F134-E3B1-7F45-B010-F5735B6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1785-DF72-7544-B90D-516FE1FC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CB0A-8472-FF4C-9691-32676DE9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DAD7-E983-5A41-8748-6630957C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7D46-729E-2748-95AC-36FCFCF2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AF00-D118-E144-A352-30F6FC50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9BC0-F3EC-444F-95C2-FA27F30B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F919-479F-C242-8E3E-FB85DD9E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8A0D-BB1F-C049-AEA1-DC2D2177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EB42-4937-BB42-8313-41176933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929B-82AA-5545-9845-34E9CC81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EC6C-8BA1-1F41-A836-B845E2B4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F00-AEC5-D04B-9D61-69AF256B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F7FD-D2EC-7F4D-9B70-60E05EEA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6326-64BE-7946-A296-4AA2730DB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0E631-4794-2541-B639-76E8C8605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ED00-A4E6-3A4B-AD5C-3683589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F9FA-2DEB-F143-8A74-32207AFB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5E46-5101-1041-A012-A2020D1C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2E37-9C79-F147-9EC5-521C05F2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12D5-62F1-9444-BB62-98BB3055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43ACF-8F88-BE43-9126-EC2452AE7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E5C73-AB14-3943-BBBB-60AD217DC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F32C1-76C8-DE42-8378-4327121E3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7E50E-4D9A-384B-875E-52ABAD46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B8727-A001-3A4C-B798-D0E0A70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3E05C-6F13-104A-B42C-F00B442C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790D-4C32-7741-A46A-B6112186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60A5F-1051-EA49-841B-2FCDE9E6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053BB-AA01-CB47-9668-93701CFD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778ED-6B77-EA4D-BCD1-DFEDDA31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3A286-9886-C640-877E-B3A26ECD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81BDF-2E2D-2544-8428-270296DA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90423-BCEE-0D4E-BD71-7A821CB8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5F2E-3BD9-6746-A970-97780396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A7EC-E023-314C-A11B-C385915A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55B1A-47D2-574C-A766-9278C94EA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4AA5C-65BB-A040-9E8C-E73238BD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7FAE-E53C-1B40-8F54-15B4A198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7A30D-5E55-9248-86AA-DAEC8D44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5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A987-2720-B04D-9CB3-F1FA7DD2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675C9-FAA5-BA43-A882-08862D72E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BEBBF-2E56-6243-AAF0-DD56AA91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871A1-D057-AC48-903A-7152D148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EAE14-D4CC-C546-BEB2-7A03A358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3A646-8AA5-E640-A9D2-9E10D87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ACA3A-0BFE-6945-8D33-1522B5CC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61D7B-DEF9-044A-9CD9-BC4C52D7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622A-B506-024F-B413-EAF1E059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F6723-0CD9-EE4C-BC2B-59FD1499E4E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44F0F-1DB7-9A47-9254-2E3F134A1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6B76-7B85-6A49-ACD2-A6BE9F566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44D7-D893-CE41-89AF-14A20D9CC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3D30-AC43-8248-B5D9-AE1A157E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5629"/>
            <a:ext cx="9144000" cy="986742"/>
          </a:xfrm>
        </p:spPr>
        <p:txBody>
          <a:bodyPr/>
          <a:lstStyle/>
          <a:p>
            <a:r>
              <a:rPr lang="en-US" altLang="zh-CN" dirty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2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A104-B937-B948-A59C-40BAA520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0BAD-6618-C244-AF0C-66D59F421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/>
              <a:t>xhr.open</a:t>
            </a:r>
            <a:r>
              <a:rPr lang="en-US" i="1" dirty="0"/>
              <a:t>("GET", "</a:t>
            </a:r>
            <a:r>
              <a:rPr lang="en-US" i="1" dirty="0" err="1"/>
              <a:t>data.txt</a:t>
            </a:r>
            <a:r>
              <a:rPr lang="en-US" i="1" dirty="0"/>
              <a:t>", true);</a:t>
            </a:r>
          </a:p>
          <a:p>
            <a:r>
              <a:rPr lang="en-US" dirty="0"/>
              <a:t>1st : http request method (text string) </a:t>
            </a:r>
          </a:p>
          <a:p>
            <a:pPr lvl="1"/>
            <a:r>
              <a:rPr lang="en-US" dirty="0"/>
              <a:t>i.e. </a:t>
            </a:r>
            <a:r>
              <a:rPr lang="en-US" altLang="zh-CN" dirty="0"/>
              <a:t>GET</a:t>
            </a:r>
            <a:r>
              <a:rPr lang="en-US" dirty="0"/>
              <a:t>, </a:t>
            </a:r>
            <a:r>
              <a:rPr lang="en-US" altLang="zh-CN" dirty="0"/>
              <a:t>POST</a:t>
            </a:r>
            <a:r>
              <a:rPr lang="en-US" dirty="0"/>
              <a:t> (most often)</a:t>
            </a:r>
          </a:p>
          <a:p>
            <a:pPr lvl="1"/>
            <a:r>
              <a:rPr lang="en-US" dirty="0"/>
              <a:t>Also </a:t>
            </a:r>
            <a:r>
              <a:rPr lang="en-US" altLang="zh-CN" dirty="0"/>
              <a:t>HEAD</a:t>
            </a:r>
            <a:r>
              <a:rPr lang="en-US" dirty="0"/>
              <a:t>, </a:t>
            </a:r>
            <a:r>
              <a:rPr lang="en-US" altLang="zh-CN" dirty="0"/>
              <a:t>PUT</a:t>
            </a:r>
            <a:r>
              <a:rPr lang="en-US" dirty="0"/>
              <a:t> , </a:t>
            </a:r>
            <a:r>
              <a:rPr lang="en-US" altLang="zh-CN" dirty="0"/>
              <a:t>DELETE</a:t>
            </a:r>
            <a:r>
              <a:rPr lang="en-US" dirty="0"/>
              <a:t>, options </a:t>
            </a:r>
          </a:p>
          <a:p>
            <a:r>
              <a:rPr lang="en-US" dirty="0"/>
              <a:t>2nd: URL of HTTP request (text string)</a:t>
            </a:r>
          </a:p>
          <a:p>
            <a:pPr lvl="1"/>
            <a:r>
              <a:rPr lang="en-US" dirty="0"/>
              <a:t>i</a:t>
            </a:r>
            <a:r>
              <a:rPr lang="en-US" altLang="zh-CN" dirty="0"/>
              <a:t>.e.</a:t>
            </a:r>
            <a:r>
              <a:rPr lang="zh-CN" altLang="en-US" dirty="0"/>
              <a:t> </a:t>
            </a:r>
            <a:r>
              <a:rPr lang="en-US" altLang="zh-CN" dirty="0"/>
              <a:t>Server/resources</a:t>
            </a:r>
          </a:p>
          <a:p>
            <a:r>
              <a:rPr lang="en-US" dirty="0"/>
              <a:t>3rd: </a:t>
            </a:r>
            <a:r>
              <a:rPr lang="en-US" altLang="zh-CN" dirty="0"/>
              <a:t>A</a:t>
            </a:r>
            <a:r>
              <a:rPr lang="en-US" dirty="0"/>
              <a:t>synchronous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Trur</a:t>
            </a:r>
            <a:r>
              <a:rPr lang="en-US" altLang="zh-CN" dirty="0"/>
              <a:t>/False)</a:t>
            </a:r>
          </a:p>
          <a:p>
            <a:pPr lvl="1"/>
            <a:r>
              <a:rPr lang="en-US" dirty="0"/>
              <a:t>is the request asynchronous</a:t>
            </a:r>
          </a:p>
          <a:p>
            <a:pPr lvl="1"/>
            <a:r>
              <a:rPr lang="en-US" dirty="0"/>
              <a:t>True means a send will not block (asynchronous)</a:t>
            </a:r>
          </a:p>
          <a:p>
            <a:pPr lvl="1"/>
            <a:r>
              <a:rPr lang="en-US" dirty="0"/>
              <a:t>AVOID: False means a send will block (synchronou</a:t>
            </a:r>
            <a:r>
              <a:rPr lang="en-US" altLang="zh-CN" dirty="0"/>
              <a:t>s)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2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5A77-A71F-4441-AA9A-43E8AFAE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B12F-DE5A-B749-BC82-095894D0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GET, HEAD, PUT, DELETE, OPTIONS</a:t>
            </a:r>
          </a:p>
          <a:p>
            <a:pPr lvl="1"/>
            <a:r>
              <a:rPr lang="en-US" dirty="0"/>
              <a:t>Put parameters in the open URL query string</a:t>
            </a:r>
          </a:p>
          <a:p>
            <a:pPr lvl="1"/>
            <a:r>
              <a:rPr lang="en-US" dirty="0"/>
              <a:t>Then send(null</a:t>
            </a:r>
            <a:r>
              <a:rPr lang="en-US" altLang="zh-CN" dirty="0"/>
              <a:t>)</a:t>
            </a:r>
          </a:p>
          <a:p>
            <a:pPr lvl="1"/>
            <a:r>
              <a:rPr lang="da" dirty="0"/>
              <a:t>E.g.:</a:t>
            </a:r>
            <a:r>
              <a:rPr lang="zh-CN" altLang="en-US" dirty="0"/>
              <a:t> </a:t>
            </a:r>
            <a:endParaRPr lang="en-US" altLang="zh-CN" dirty="0"/>
          </a:p>
          <a:p>
            <a:pPr marL="914400" lvl="2" indent="0">
              <a:buNone/>
            </a:pPr>
            <a:r>
              <a:rPr lang="da" dirty="0"/>
              <a:t>open(“GET","http://localhost/foo/test?param1=x&amp;m2=y", true); </a:t>
            </a:r>
          </a:p>
          <a:p>
            <a:pPr marL="914400" lvl="2" indent="0">
              <a:buNone/>
            </a:pPr>
            <a:r>
              <a:rPr lang="da" dirty="0"/>
              <a:t>send(); </a:t>
            </a:r>
          </a:p>
          <a:p>
            <a:endParaRPr lang="en-US" dirty="0"/>
          </a:p>
          <a:p>
            <a:r>
              <a:rPr lang="en-US" dirty="0"/>
              <a:t>POST – Put parameters as arguments to send</a:t>
            </a:r>
          </a:p>
          <a:p>
            <a:pPr lvl="1"/>
            <a:r>
              <a:rPr lang="en-US" dirty="0"/>
              <a:t>E.g</a:t>
            </a:r>
            <a:r>
              <a:rPr lang="en-US" altLang="zh-CN" dirty="0"/>
              <a:t>.:</a:t>
            </a:r>
          </a:p>
          <a:p>
            <a:pPr marL="914400" lvl="2" indent="0">
              <a:buNone/>
            </a:pPr>
            <a:r>
              <a:rPr lang="en-US" dirty="0"/>
              <a:t>open("POST", "http://localhost/foo/test", true); </a:t>
            </a:r>
          </a:p>
          <a:p>
            <a:pPr marL="914400" lvl="2" indent="0">
              <a:buNone/>
            </a:pPr>
            <a:r>
              <a:rPr lang="en-US" dirty="0"/>
              <a:t>send(“param1=x&amp;m2=y");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3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241-B8FF-2A4F-A50D-BA15416C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Handle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D9C3-A5F2-F84E-A6B7-59E40924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callback function to process the response from the server</a:t>
            </a:r>
          </a:p>
          <a:p>
            <a:r>
              <a:rPr lang="en-US" dirty="0"/>
              <a:t>The browser calls an event handler for each change in the state of 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r>
              <a:rPr lang="en-US" dirty="0" err="1"/>
              <a:t>xhr.onreadystatechange</a:t>
            </a:r>
            <a:r>
              <a:rPr lang="en-US" dirty="0"/>
              <a:t> = function() { ... </a:t>
            </a:r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7C74-EC7B-8642-AC70-21AB9A03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add headers to the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6B09-8B2F-F24B-B025-ADE120F2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headers to the request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xhr.setRequestHeader</a:t>
            </a:r>
            <a:r>
              <a:rPr lang="en-US" dirty="0"/>
              <a:t>("Content-Type", "text/plain"); </a:t>
            </a:r>
          </a:p>
          <a:p>
            <a:r>
              <a:rPr lang="en-US" dirty="0"/>
              <a:t>Cookies are handled automatically</a:t>
            </a:r>
          </a:p>
          <a:p>
            <a:r>
              <a:rPr lang="en-US" dirty="0"/>
              <a:t>Some headers are added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5670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C85D-F8E4-D740-9938-E0FC8E0A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en-US" dirty="0" err="1"/>
              <a:t>readyState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0CF-D379-1844-BB25-D3DA5A56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xhr.readyState</a:t>
            </a:r>
            <a:r>
              <a:rPr lang="en-US" dirty="0"/>
              <a:t> values:</a:t>
            </a:r>
          </a:p>
          <a:p>
            <a:pPr lvl="1"/>
            <a:r>
              <a:rPr lang="en-US" altLang="zh-CN" dirty="0"/>
              <a:t>0:</a:t>
            </a:r>
            <a:r>
              <a:rPr lang="zh-CN" altLang="en-US" dirty="0"/>
              <a:t> </a:t>
            </a:r>
            <a:r>
              <a:rPr lang="en-US" dirty="0"/>
              <a:t>Object has been constructed</a:t>
            </a:r>
          </a:p>
          <a:p>
            <a:pPr lvl="1"/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dirty="0"/>
              <a:t>Open method successful</a:t>
            </a:r>
          </a:p>
          <a:p>
            <a:pPr lvl="2"/>
            <a:r>
              <a:rPr lang="en-US" dirty="0"/>
              <a:t>headers can now be set</a:t>
            </a:r>
          </a:p>
          <a:p>
            <a:pPr lvl="2"/>
            <a:r>
              <a:rPr lang="en-US" dirty="0"/>
              <a:t>send can now be done</a:t>
            </a:r>
          </a:p>
          <a:p>
            <a:pPr lvl="1"/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dirty="0"/>
              <a:t>Response headers have been received from the serve</a:t>
            </a:r>
            <a:r>
              <a:rPr lang="en-US" altLang="zh-CN" dirty="0"/>
              <a:t>r</a:t>
            </a:r>
          </a:p>
          <a:p>
            <a:pPr lvl="1"/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dirty="0"/>
              <a:t>Response body is being received (in progress)</a:t>
            </a:r>
          </a:p>
          <a:p>
            <a:pPr lvl="1"/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dirty="0"/>
              <a:t>Response complete (or something went wrong)</a:t>
            </a:r>
          </a:p>
          <a:p>
            <a:r>
              <a:rPr lang="en-US" dirty="0"/>
              <a:t>The </a:t>
            </a:r>
            <a:r>
              <a:rPr lang="en-US" dirty="0" err="1"/>
              <a:t>onreadystatechange</a:t>
            </a:r>
            <a:r>
              <a:rPr lang="en-US" dirty="0"/>
              <a:t> event fires each time the value of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3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69C0-D4C7-3744-8C37-4FF0AFDD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9B006-4D69-F540-8014-E711F5D1A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652" y="1825625"/>
            <a:ext cx="9380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1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5428-11CA-A146-B31B-811CFCEA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09D1-9BC7-AE4C-B191-98C6E17A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</a:t>
            </a:r>
          </a:p>
          <a:p>
            <a:pPr lvl="1"/>
            <a:r>
              <a:rPr lang="en-US" dirty="0" err="1"/>
              <a:t>Iff</a:t>
            </a:r>
            <a:r>
              <a:rPr lang="en-US" dirty="0"/>
              <a:t> the response is valid XML, it can be treated as such</a:t>
            </a:r>
          </a:p>
          <a:p>
            <a:pPr lvl="1"/>
            <a:r>
              <a:rPr lang="en-US" dirty="0" err="1"/>
              <a:t>responseXML</a:t>
            </a:r>
            <a:r>
              <a:rPr lang="en-US" dirty="0"/>
              <a:t> will be a DOM document object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xhr.responseXML</a:t>
            </a:r>
            <a:r>
              <a:rPr lang="en-US" dirty="0"/>
              <a:t> </a:t>
            </a:r>
          </a:p>
          <a:p>
            <a:r>
              <a:rPr lang="en-US" dirty="0"/>
              <a:t>JSON</a:t>
            </a:r>
          </a:p>
          <a:p>
            <a:pPr lvl="1"/>
            <a:r>
              <a:rPr lang="en-US" dirty="0"/>
              <a:t>Can be parsed into a JavaScript object using </a:t>
            </a:r>
            <a:r>
              <a:rPr lang="en-US" dirty="0" err="1"/>
              <a:t>JSON.parse</a:t>
            </a:r>
            <a:r>
              <a:rPr lang="en-US" dirty="0"/>
              <a:t>()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The results can be treated as String</a:t>
            </a:r>
          </a:p>
          <a:p>
            <a:pPr lvl="1"/>
            <a:r>
              <a:rPr lang="en-US" dirty="0" err="1"/>
              <a:t>responseText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xhr.responseText</a:t>
            </a:r>
            <a:endParaRPr lang="en-US" dirty="0"/>
          </a:p>
          <a:p>
            <a:pPr lvl="2"/>
            <a:r>
              <a:rPr lang="en-US" dirty="0"/>
              <a:t>Can be manipulated as any String object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B912-14A2-DC42-A498-7541680A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EAA4-D108-C944-8978-7C4E64B4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AJAX</a:t>
            </a:r>
          </a:p>
          <a:p>
            <a:pPr lvl="1"/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AJAX</a:t>
            </a:r>
          </a:p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Client-Server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dirty="0" err="1"/>
              <a:t>XMLHttpRequest</a:t>
            </a:r>
            <a:endParaRPr lang="en-US" dirty="0"/>
          </a:p>
          <a:p>
            <a:pPr lvl="1"/>
            <a:r>
              <a:rPr lang="en-US" altLang="zh-CN" dirty="0"/>
              <a:t>Steps</a:t>
            </a:r>
          </a:p>
          <a:p>
            <a:pPr lvl="1"/>
            <a:r>
              <a:rPr lang="en-US" altLang="zh-CN" dirty="0"/>
              <a:t>Header</a:t>
            </a:r>
          </a:p>
          <a:p>
            <a:pPr lvl="1"/>
            <a:r>
              <a:rPr lang="en-US" altLang="zh-CN" dirty="0" err="1"/>
              <a:t>Readystate</a:t>
            </a:r>
            <a:endParaRPr lang="en-US" altLang="zh-CN" dirty="0"/>
          </a:p>
          <a:p>
            <a:pPr lvl="1"/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7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4D90-16E0-8E4A-BB69-A46A5ECB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AJAX?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BB2D-02BD-A14A-8FF8-1E346536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Asynchronous JavaScript and XM</a:t>
            </a:r>
            <a:r>
              <a:rPr lang="en-US" altLang="zh-CN" dirty="0"/>
              <a:t>L</a:t>
            </a:r>
          </a:p>
          <a:p>
            <a:r>
              <a:rPr lang="en-US" dirty="0"/>
              <a:t>Is a technique of designing web apps / single-page a</a:t>
            </a:r>
            <a:r>
              <a:rPr lang="en-US" altLang="zh-CN" dirty="0"/>
              <a:t>pps</a:t>
            </a:r>
          </a:p>
          <a:p>
            <a:r>
              <a:rPr lang="en-US" dirty="0"/>
              <a:t>Makes use of scripted http requests</a:t>
            </a:r>
          </a:p>
        </p:txBody>
      </p:sp>
    </p:spTree>
    <p:extLst>
      <p:ext uri="{BB962C8B-B14F-4D97-AF65-F5344CB8AC3E}">
        <p14:creationId xmlns:p14="http://schemas.microsoft.com/office/powerpoint/2010/main" val="190108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C961-1D23-B941-B706-5A48DC8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AJAX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4D65-8CA8-8449-9E82-2BFD6B0A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essence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Without replacing the current page</a:t>
            </a:r>
          </a:p>
          <a:p>
            <a:pPr lvl="1"/>
            <a:r>
              <a:rPr lang="en-US" dirty="0"/>
              <a:t>Make a new request to a serve</a:t>
            </a:r>
            <a:r>
              <a:rPr lang="en-US" altLang="zh-CN" dirty="0"/>
              <a:t>r</a:t>
            </a:r>
          </a:p>
          <a:p>
            <a:pPr lvl="1"/>
            <a:r>
              <a:rPr lang="en-US" dirty="0"/>
              <a:t>Process the response</a:t>
            </a:r>
          </a:p>
          <a:p>
            <a:pPr lvl="1"/>
            <a:r>
              <a:rPr lang="en-US" dirty="0"/>
              <a:t>Update the display</a:t>
            </a:r>
          </a:p>
          <a:p>
            <a:pPr lvl="1"/>
            <a:endParaRPr lang="en-US" dirty="0"/>
          </a:p>
          <a:p>
            <a:r>
              <a:rPr lang="en-US" dirty="0"/>
              <a:t>Ajax is the core of all single-page apps today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Gmail</a:t>
            </a:r>
          </a:p>
          <a:p>
            <a:pPr lvl="1"/>
            <a:r>
              <a:rPr lang="en-US" dirty="0"/>
              <a:t>Piazza</a:t>
            </a:r>
          </a:p>
          <a:p>
            <a:pPr lvl="1"/>
            <a:r>
              <a:rPr lang="en-US" dirty="0"/>
              <a:t>Tumblr</a:t>
            </a:r>
          </a:p>
          <a:p>
            <a:pPr lvl="1"/>
            <a:r>
              <a:rPr lang="en-US" dirty="0"/>
              <a:t>Many many others ... </a:t>
            </a:r>
          </a:p>
        </p:txBody>
      </p:sp>
    </p:spTree>
    <p:extLst>
      <p:ext uri="{BB962C8B-B14F-4D97-AF65-F5344CB8AC3E}">
        <p14:creationId xmlns:p14="http://schemas.microsoft.com/office/powerpoint/2010/main" val="104866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0E3-468F-384E-A648-71581735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Ajax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FD3-F903-3D4C-85B4-227EE8F1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Dynamically update content from remote source</a:t>
            </a:r>
          </a:p>
          <a:p>
            <a:r>
              <a:rPr lang="en-US" dirty="0"/>
              <a:t>Friendly interactive interface to remote services</a:t>
            </a:r>
          </a:p>
          <a:p>
            <a:r>
              <a:rPr lang="en-US" dirty="0"/>
              <a:t>Responsive first-person interaction</a:t>
            </a:r>
          </a:p>
          <a:p>
            <a:r>
              <a:rPr lang="en-US" dirty="0"/>
              <a:t>Collaborative interactio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S</a:t>
            </a:r>
            <a:r>
              <a:rPr lang="en-US" dirty="0"/>
              <a:t>treaming within a web-page context</a:t>
            </a:r>
          </a:p>
          <a:p>
            <a:r>
              <a:rPr lang="en-US" dirty="0"/>
              <a:t>Submission throttling</a:t>
            </a:r>
          </a:p>
          <a:p>
            <a:pPr lvl="1"/>
            <a:r>
              <a:rPr lang="en-US" dirty="0"/>
              <a:t>E.g. Google docs (saves)</a:t>
            </a:r>
          </a:p>
          <a:p>
            <a:r>
              <a:rPr lang="en-US" dirty="0"/>
              <a:t>Partial completion</a:t>
            </a:r>
          </a:p>
          <a:p>
            <a:pPr lvl="1"/>
            <a:r>
              <a:rPr lang="en-US" dirty="0"/>
              <a:t>E.g. Google Suggest</a:t>
            </a:r>
          </a:p>
        </p:txBody>
      </p:sp>
    </p:spTree>
    <p:extLst>
      <p:ext uri="{BB962C8B-B14F-4D97-AF65-F5344CB8AC3E}">
        <p14:creationId xmlns:p14="http://schemas.microsoft.com/office/powerpoint/2010/main" val="417872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7A7B-988C-1E48-A7A8-5E8C0AAF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Browser-Server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0378-A353-6B41-9153-B81DC081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</a:p>
          <a:p>
            <a:pPr lvl="1"/>
            <a:r>
              <a:rPr lang="en-US" dirty="0"/>
              <a:t>Transaction oriente</a:t>
            </a:r>
            <a:r>
              <a:rPr lang="en-US" altLang="zh-CN" dirty="0"/>
              <a:t>d:</a:t>
            </a:r>
          </a:p>
          <a:p>
            <a:pPr lvl="2"/>
            <a:r>
              <a:rPr lang="en-US" dirty="0"/>
              <a:t>client: request message</a:t>
            </a:r>
          </a:p>
          <a:p>
            <a:pPr lvl="2"/>
            <a:r>
              <a:rPr lang="en-US" dirty="0"/>
              <a:t>server: response message</a:t>
            </a:r>
          </a:p>
          <a:p>
            <a:pPr lvl="1"/>
            <a:r>
              <a:rPr lang="en-US" dirty="0"/>
              <a:t>Me</a:t>
            </a:r>
            <a:r>
              <a:rPr lang="en-US" altLang="zh-CN" dirty="0"/>
              <a:t>ssages</a:t>
            </a:r>
          </a:p>
          <a:p>
            <a:pPr lvl="2"/>
            <a:r>
              <a:rPr lang="en-US" altLang="zh-CN" dirty="0"/>
              <a:t>Headers:</a:t>
            </a:r>
            <a:r>
              <a:rPr lang="zh-CN" altLang="en-US" dirty="0"/>
              <a:t> </a:t>
            </a:r>
            <a:r>
              <a:rPr lang="en-US" altLang="zh-CN" dirty="0"/>
              <a:t>Methods,</a:t>
            </a:r>
            <a:r>
              <a:rPr lang="zh-CN" altLang="en-US" dirty="0"/>
              <a:t> </a:t>
            </a:r>
            <a:r>
              <a:rPr lang="en-US" altLang="zh-CN" dirty="0"/>
              <a:t>URL,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Content-type,</a:t>
            </a:r>
            <a:r>
              <a:rPr lang="zh-CN" altLang="en-US" dirty="0"/>
              <a:t> </a:t>
            </a:r>
            <a:r>
              <a:rPr lang="en-US" altLang="zh-CN" dirty="0"/>
              <a:t>Hosts</a:t>
            </a:r>
          </a:p>
          <a:p>
            <a:pPr lvl="2"/>
            <a:r>
              <a:rPr lang="en-US" altLang="zh-CN" dirty="0"/>
              <a:t>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686B6-EF5D-4D40-A5D1-5A2988D2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3" y="1825625"/>
            <a:ext cx="3433122" cy="25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03EE-B694-264F-B76F-C3C990BC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Browser-Server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2976-E6A9-0C46-B3FC-CE50F142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to the Ajax style communication is communication between a browser and a server within the context of a page</a:t>
            </a:r>
          </a:p>
          <a:p>
            <a:pPr lvl="1"/>
            <a:r>
              <a:rPr lang="en-US" dirty="0"/>
              <a:t>i.e. without a new page load</a:t>
            </a:r>
          </a:p>
          <a:p>
            <a:endParaRPr lang="en-US" dirty="0"/>
          </a:p>
          <a:p>
            <a:r>
              <a:rPr lang="en-US" dirty="0" err="1"/>
              <a:t>XMLHttpRequest</a:t>
            </a:r>
            <a:r>
              <a:rPr lang="en-US" dirty="0"/>
              <a:t> is the primary means of facilitating this communication</a:t>
            </a:r>
          </a:p>
          <a:p>
            <a:endParaRPr lang="en-US" dirty="0"/>
          </a:p>
          <a:p>
            <a:r>
              <a:rPr lang="en-US" dirty="0"/>
              <a:t>All modern browsers have a built-in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1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8127-BD11-8749-9B1A-30E25632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AF94-8693-AF4E-BC02-2E0F2E4B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4-steps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a new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Open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a reques</a:t>
            </a:r>
            <a:r>
              <a:rPr lang="en-US" altLang="zh-CN" dirty="0"/>
              <a:t>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complete, </a:t>
            </a:r>
            <a:r>
              <a:rPr lang="en-US" altLang="zh-CN" dirty="0"/>
              <a:t>handle</a:t>
            </a:r>
            <a:r>
              <a:rPr lang="en-US" dirty="0"/>
              <a:t> the response</a:t>
            </a:r>
          </a:p>
        </p:txBody>
      </p:sp>
    </p:spTree>
    <p:extLst>
      <p:ext uri="{BB962C8B-B14F-4D97-AF65-F5344CB8AC3E}">
        <p14:creationId xmlns:p14="http://schemas.microsoft.com/office/powerpoint/2010/main" val="249071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6A76-0199-9A4A-9F7C-44AEE5AC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Get a new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2EEC-63AC-E84E-A595-4EF2811F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785649"/>
          </a:xfrm>
        </p:spPr>
        <p:txBody>
          <a:bodyPr/>
          <a:lstStyle/>
          <a:p>
            <a:pPr algn="ctr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2499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646</Words>
  <Application>Microsoft Macintosh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AJAX</vt:lpstr>
      <vt:lpstr>Contents</vt:lpstr>
      <vt:lpstr>What is AJAX?</vt:lpstr>
      <vt:lpstr>Why AJAX</vt:lpstr>
      <vt:lpstr>Some Ajax patterns</vt:lpstr>
      <vt:lpstr>Browser-Server communication</vt:lpstr>
      <vt:lpstr>Browser-Server communication</vt:lpstr>
      <vt:lpstr>XMLHttpRequest Overview</vt:lpstr>
      <vt:lpstr>Step 1: Get a new XMLHttpRequest object</vt:lpstr>
      <vt:lpstr>Step 2: Open</vt:lpstr>
      <vt:lpstr>Step 3: Send</vt:lpstr>
      <vt:lpstr>Step 4: Handle Response</vt:lpstr>
      <vt:lpstr>Optional: add headers to the request</vt:lpstr>
      <vt:lpstr>XMLHttpRequest readyState</vt:lpstr>
      <vt:lpstr>Response Handler Example</vt:lpstr>
      <vt:lpstr>Use 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Yue Dai</dc:creator>
  <cp:lastModifiedBy>Yue Dai</cp:lastModifiedBy>
  <cp:revision>9</cp:revision>
  <dcterms:created xsi:type="dcterms:W3CDTF">2019-03-27T20:28:53Z</dcterms:created>
  <dcterms:modified xsi:type="dcterms:W3CDTF">2019-03-27T21:58:30Z</dcterms:modified>
</cp:coreProperties>
</file>