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858F1-FF2C-6844-9B20-4BF9A41CE27E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CAE32-A18E-6846-9DB2-B5D60445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59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CAE32-A18E-6846-9DB2-B5D60445F9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0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D16F-B5CB-7B4F-966B-336D5D30D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F60AA-EBE0-E648-8BB1-EDB33479D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DC0EF-8068-EA42-813A-BD631145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4133-30B4-9A4E-86FC-82A3AD62606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896C1-A2CB-3F46-8C0E-4BE1D53D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55A5-D0A4-A54D-A904-3A440DAD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BF3B-FEB9-8045-989F-1D2809DB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4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EB6C-22C4-DF4F-BADE-BA18688D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46361-2A7A-E344-9B48-422E15449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E8083-5F28-B647-853A-C2B5FB2E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4133-30B4-9A4E-86FC-82A3AD62606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B3A8F-BA5C-8B46-B5F1-5871226A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1816E-76EC-134C-B9E7-1875BA07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BF3B-FEB9-8045-989F-1D2809DB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0252D-59C3-4143-8481-AE78C5C5A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5D490-8295-D54C-8A57-4036AE04D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A950D-94AD-B643-A350-D9F94285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4133-30B4-9A4E-86FC-82A3AD62606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AFA05-DB9C-4346-892F-0B76BF82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C0981-96A3-0444-B684-780C3D64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BF3B-FEB9-8045-989F-1D2809DB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4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A265-A2B4-6447-8F9C-917E933D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4F03-52A3-DD45-89B0-607FB1CD3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3C34B-B4E1-614C-B02A-877F5B0C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4133-30B4-9A4E-86FC-82A3AD62606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14425-9576-EB41-AB64-2DA7F19E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A8EF3-8656-4A45-8F8C-5E707259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BF3B-FEB9-8045-989F-1D2809DB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B8B4-D760-184A-BBB6-CB50204C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20EB9-0337-FE4A-A5FD-43915E3EC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829C-CB6B-FF4D-840F-1F193EC0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4133-30B4-9A4E-86FC-82A3AD62606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F464-426E-C347-BCAB-B1D98624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9B0F6-FBFF-734C-A59F-C5BE8A96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BF3B-FEB9-8045-989F-1D2809DB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6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CC58-9089-1F43-BEF1-31D6F071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4C7F-C282-2846-9583-9A37A96C3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26FDF-C290-AC45-AD39-D8999362B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77116-649D-3743-B380-4063AF58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4133-30B4-9A4E-86FC-82A3AD62606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C017-0241-FE41-B209-F372DEE0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4BB4A-0572-2B45-91AF-9514CDA3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BF3B-FEB9-8045-989F-1D2809DB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5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B38-ED35-F344-B2F1-166E7A19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6B7B1-A523-F043-A09A-EAECC50E6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81959-C7F7-BA47-B7A0-378AA1EB5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1D728-1C3A-0446-9425-2E61F0AD6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C7A73-D588-2042-96F5-6469A27C3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86287-24F5-374D-A868-B0520127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4133-30B4-9A4E-86FC-82A3AD62606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A1526-46CA-0D49-800F-630CA3A8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3D030-4655-9A4A-8230-EFE566D4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BF3B-FEB9-8045-989F-1D2809DB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20AE-8627-7A4E-8CDF-1C76C425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2E2CA-867B-C74C-A4C4-2D3D7EDC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4133-30B4-9A4E-86FC-82A3AD62606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8BEDC-265B-E746-B3DF-622A3D2E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0E4E4-B2EB-5D44-B5B3-72CA2DA9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BF3B-FEB9-8045-989F-1D2809DB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4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58762-79D5-F644-B5D2-EB27B1B0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4133-30B4-9A4E-86FC-82A3AD62606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88529-64F9-014C-85A6-324F2D28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B6EA9-7616-9D4F-B676-B154FD79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BF3B-FEB9-8045-989F-1D2809DB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4C3B-5759-C447-A224-92ACB6DD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958E7-9F23-C44F-8AC8-BEEA1A52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50BB1-24E3-3A43-A3FB-27C0B7926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6167E-0223-C242-8E51-E55C80AF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4133-30B4-9A4E-86FC-82A3AD62606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C1B0B-E3DB-7849-95F3-052D524F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11A3F-FB10-6B43-8B47-E8710881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BF3B-FEB9-8045-989F-1D2809DB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7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7F3E-517A-5645-B3A2-F0B6FCFE6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778AB-D47E-1B4F-972A-C532B192B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2BD97-08F0-1640-A475-F22E4090E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1C110-79AF-7E43-A6A5-DCA4A67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4133-30B4-9A4E-86FC-82A3AD62606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5F1AE-9073-0D44-BF28-B17EEEC8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EEB25-0298-E043-BC6B-0FB9CFE7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BF3B-FEB9-8045-989F-1D2809DB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4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39A4A-7D27-5D46-AFA6-236EC068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7D3C1-1181-8647-AEB1-85DDBEA44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9F61-96CC-734F-857A-CC31E1742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74133-30B4-9A4E-86FC-82A3AD62606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DB12E-CC99-7741-A19F-4ABA53E1E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0202-F82B-3247-B7CF-575407924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BF3B-FEB9-8045-989F-1D2809DB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jinja.pocoo.org/docs/2.10/templat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flask.pocoo.org/docs/1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748D-7DE8-2847-A347-BB68DA248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8581"/>
            <a:ext cx="9144000" cy="2387600"/>
          </a:xfrm>
        </p:spPr>
        <p:txBody>
          <a:bodyPr/>
          <a:lstStyle/>
          <a:p>
            <a:r>
              <a:rPr lang="en-US" altLang="zh-CN" dirty="0"/>
              <a:t>Flask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7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8052-32D4-2249-9B51-A0194D79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Flask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7325-7C43-8646-89FA-B22951F6A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5461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Reading cookies</a:t>
            </a:r>
          </a:p>
          <a:p>
            <a:pPr marL="914400" lvl="2" indent="0">
              <a:buNone/>
            </a:pPr>
            <a:r>
              <a:rPr lang="en-US" sz="2100" b="1" dirty="0"/>
              <a:t>from</a:t>
            </a:r>
            <a:r>
              <a:rPr lang="en-US" sz="2100" dirty="0"/>
              <a:t> flask </a:t>
            </a:r>
            <a:r>
              <a:rPr lang="en-US" sz="2100" b="1" dirty="0"/>
              <a:t>import</a:t>
            </a:r>
            <a:r>
              <a:rPr lang="en-US" sz="2100" dirty="0"/>
              <a:t> request</a:t>
            </a:r>
          </a:p>
          <a:p>
            <a:pPr marL="914400" lvl="2" indent="0">
              <a:buNone/>
            </a:pPr>
            <a:r>
              <a:rPr lang="en-US" sz="2100" dirty="0"/>
              <a:t>@</a:t>
            </a:r>
            <a:r>
              <a:rPr lang="en-US" sz="2100" dirty="0" err="1"/>
              <a:t>app.route</a:t>
            </a:r>
            <a:r>
              <a:rPr lang="en-US" sz="2100" b="1" dirty="0"/>
              <a:t>(</a:t>
            </a:r>
            <a:r>
              <a:rPr lang="en-US" sz="2100" dirty="0"/>
              <a:t>'/’</a:t>
            </a:r>
            <a:r>
              <a:rPr lang="en-US" sz="2100" b="1" dirty="0"/>
              <a:t>)</a:t>
            </a:r>
            <a:r>
              <a:rPr lang="en-US" sz="2100" dirty="0"/>
              <a:t> </a:t>
            </a:r>
          </a:p>
          <a:p>
            <a:pPr marL="914400" lvl="2" indent="0">
              <a:buNone/>
            </a:pPr>
            <a:r>
              <a:rPr lang="en-US" sz="2100" b="1" dirty="0"/>
              <a:t>def</a:t>
            </a:r>
            <a:r>
              <a:rPr lang="en-US" sz="2100" dirty="0"/>
              <a:t> index</a:t>
            </a:r>
            <a:r>
              <a:rPr lang="en-US" sz="2100" b="1" dirty="0"/>
              <a:t>():</a:t>
            </a:r>
            <a:r>
              <a:rPr lang="en-US" sz="2100" dirty="0"/>
              <a:t> </a:t>
            </a:r>
          </a:p>
          <a:p>
            <a:pPr marL="914400" lvl="2" indent="0">
              <a:buNone/>
            </a:pPr>
            <a:r>
              <a:rPr lang="en-US" sz="2100" dirty="0"/>
              <a:t>	</a:t>
            </a:r>
            <a:r>
              <a:rPr lang="en-US" sz="1900" dirty="0"/>
              <a:t>username =</a:t>
            </a:r>
            <a:r>
              <a:rPr lang="zh-CN" altLang="en-US" sz="1900" dirty="0"/>
              <a:t> </a:t>
            </a:r>
            <a:r>
              <a:rPr lang="en-US" sz="1900" dirty="0" err="1"/>
              <a:t>request.cookies.get</a:t>
            </a:r>
            <a:r>
              <a:rPr lang="en-US" sz="1900" b="1" dirty="0"/>
              <a:t>(</a:t>
            </a:r>
            <a:r>
              <a:rPr lang="en-US" sz="1900" dirty="0"/>
              <a:t>'username’</a:t>
            </a:r>
            <a:r>
              <a:rPr lang="en-US" sz="1900" b="1" dirty="0"/>
              <a:t>)</a:t>
            </a:r>
            <a:r>
              <a:rPr lang="en-US" sz="1900" dirty="0"/>
              <a:t> </a:t>
            </a:r>
          </a:p>
          <a:p>
            <a:pPr marL="914400" lvl="2" indent="0">
              <a:buNone/>
            </a:pPr>
            <a:r>
              <a:rPr lang="en-US" sz="1900" i="1" dirty="0"/>
              <a:t>	# use </a:t>
            </a:r>
            <a:r>
              <a:rPr lang="en-US" sz="1900" i="1" dirty="0" err="1"/>
              <a:t>cookies.get</a:t>
            </a:r>
            <a:r>
              <a:rPr lang="en-US" sz="1900" i="1" dirty="0"/>
              <a:t>(key) instead of cookies[key] to not get a</a:t>
            </a:r>
            <a:r>
              <a:rPr lang="en-US" sz="1900" dirty="0"/>
              <a:t> </a:t>
            </a:r>
          </a:p>
          <a:p>
            <a:pPr marL="914400" lvl="2" indent="0">
              <a:buNone/>
            </a:pPr>
            <a:r>
              <a:rPr lang="en-US" sz="1900" i="1" dirty="0"/>
              <a:t>	# </a:t>
            </a:r>
            <a:r>
              <a:rPr lang="en-US" sz="1900" i="1" dirty="0" err="1"/>
              <a:t>KeyError</a:t>
            </a:r>
            <a:r>
              <a:rPr lang="en-US" sz="1900" i="1" dirty="0"/>
              <a:t> if the cookie is missing.</a:t>
            </a:r>
            <a:r>
              <a:rPr lang="en-US" sz="1900" dirty="0"/>
              <a:t> </a:t>
            </a:r>
          </a:p>
          <a:p>
            <a:r>
              <a:rPr lang="en-US" dirty="0"/>
              <a:t>Storing cookies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100" b="1" dirty="0"/>
              <a:t>from</a:t>
            </a:r>
            <a:r>
              <a:rPr lang="en-US" sz="2100" dirty="0"/>
              <a:t> flask </a:t>
            </a:r>
            <a:r>
              <a:rPr lang="en-US" sz="2100" b="1" dirty="0"/>
              <a:t>import</a:t>
            </a:r>
            <a:r>
              <a:rPr lang="en-US" sz="2100" dirty="0"/>
              <a:t> </a:t>
            </a:r>
            <a:r>
              <a:rPr lang="en-US" sz="2100" dirty="0" err="1"/>
              <a:t>make_response</a:t>
            </a:r>
            <a:r>
              <a:rPr lang="en-US" sz="2100" dirty="0"/>
              <a:t> </a:t>
            </a:r>
          </a:p>
          <a:p>
            <a:pPr marL="0" indent="0">
              <a:buNone/>
            </a:pPr>
            <a:r>
              <a:rPr lang="en-US" sz="2100" dirty="0"/>
              <a:t>	@</a:t>
            </a:r>
            <a:r>
              <a:rPr lang="en-US" sz="2100" dirty="0" err="1"/>
              <a:t>app.route</a:t>
            </a:r>
            <a:r>
              <a:rPr lang="en-US" sz="2100" b="1" dirty="0"/>
              <a:t>(</a:t>
            </a:r>
            <a:r>
              <a:rPr lang="en-US" sz="2100" dirty="0"/>
              <a:t>'/’</a:t>
            </a:r>
            <a:r>
              <a:rPr lang="en-US" sz="2100" b="1" dirty="0"/>
              <a:t>)</a:t>
            </a:r>
            <a:r>
              <a:rPr lang="en-US" sz="2100" dirty="0"/>
              <a:t> </a:t>
            </a:r>
          </a:p>
          <a:p>
            <a:pPr marL="0" indent="0">
              <a:buNone/>
            </a:pPr>
            <a:r>
              <a:rPr lang="en-US" sz="2100" b="1" dirty="0"/>
              <a:t>	def</a:t>
            </a:r>
            <a:r>
              <a:rPr lang="en-US" sz="2100" dirty="0"/>
              <a:t> index</a:t>
            </a:r>
            <a:r>
              <a:rPr lang="en-US" sz="2100" b="1" dirty="0"/>
              <a:t>():</a:t>
            </a:r>
            <a:r>
              <a:rPr lang="en-US" sz="2100" dirty="0"/>
              <a:t> </a:t>
            </a:r>
          </a:p>
          <a:p>
            <a:pPr marL="0" indent="0">
              <a:buNone/>
            </a:pPr>
            <a:r>
              <a:rPr lang="en-US" sz="2100" dirty="0"/>
              <a:t>		</a:t>
            </a:r>
            <a:r>
              <a:rPr lang="en-US" sz="2100" dirty="0" err="1"/>
              <a:t>resp</a:t>
            </a:r>
            <a:r>
              <a:rPr lang="en-US" sz="2100" dirty="0"/>
              <a:t> = </a:t>
            </a:r>
            <a:r>
              <a:rPr lang="en-US" sz="2100" dirty="0" err="1"/>
              <a:t>make_response</a:t>
            </a:r>
            <a:r>
              <a:rPr lang="en-US" sz="2100" b="1" dirty="0"/>
              <a:t>(</a:t>
            </a:r>
            <a:r>
              <a:rPr lang="en-US" sz="2100" dirty="0" err="1"/>
              <a:t>render_template</a:t>
            </a:r>
            <a:r>
              <a:rPr lang="en-US" sz="2100" b="1" dirty="0"/>
              <a:t>(</a:t>
            </a:r>
            <a:r>
              <a:rPr lang="en-US" sz="2100" dirty="0"/>
              <a:t>...</a:t>
            </a:r>
            <a:r>
              <a:rPr lang="en-US" sz="2100" b="1" dirty="0"/>
              <a:t>))</a:t>
            </a:r>
            <a:r>
              <a:rPr lang="en-US" sz="2100" dirty="0"/>
              <a:t> 	</a:t>
            </a:r>
          </a:p>
          <a:p>
            <a:pPr marL="0" indent="0">
              <a:buNone/>
            </a:pPr>
            <a:r>
              <a:rPr lang="en-US" sz="2100" dirty="0"/>
              <a:t>		</a:t>
            </a:r>
            <a:r>
              <a:rPr lang="en-US" sz="2100" dirty="0" err="1"/>
              <a:t>resp.set_cookie</a:t>
            </a:r>
            <a:r>
              <a:rPr lang="en-US" sz="2100" b="1" dirty="0"/>
              <a:t>(</a:t>
            </a:r>
            <a:r>
              <a:rPr lang="en-US" sz="2100" dirty="0"/>
              <a:t>'username'</a:t>
            </a:r>
            <a:r>
              <a:rPr lang="en-US" sz="2100" b="1" dirty="0"/>
              <a:t>,</a:t>
            </a:r>
            <a:r>
              <a:rPr lang="en-US" sz="2100" dirty="0"/>
              <a:t> 'the username’</a:t>
            </a:r>
            <a:r>
              <a:rPr lang="en-US" sz="2100" b="1" dirty="0"/>
              <a:t>)</a:t>
            </a:r>
            <a:r>
              <a:rPr lang="en-US" sz="2100" dirty="0"/>
              <a:t> </a:t>
            </a:r>
          </a:p>
          <a:p>
            <a:pPr marL="0" indent="0">
              <a:buNone/>
            </a:pPr>
            <a:r>
              <a:rPr lang="en-US" sz="2100" b="1" dirty="0"/>
              <a:t>		return</a:t>
            </a:r>
            <a:r>
              <a:rPr lang="en-US" sz="2100" dirty="0"/>
              <a:t> </a:t>
            </a:r>
            <a:r>
              <a:rPr lang="en-US" sz="2100" dirty="0" err="1"/>
              <a:t>resp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70515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F7D1-2116-0C42-84DA-8B441120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r>
              <a:rPr lang="zh-CN" altLang="en-US" dirty="0"/>
              <a:t> </a:t>
            </a:r>
            <a:r>
              <a:rPr lang="en-US" altLang="zh-CN" dirty="0"/>
              <a:t>Building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Flask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AB91F-6BDE-714F-85FC-7B3416C55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0018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﻿</a:t>
            </a:r>
          </a:p>
          <a:p>
            <a:pPr marL="0" indent="0">
              <a:buNone/>
            </a:pPr>
            <a:r>
              <a:rPr lang="en-US" dirty="0"/>
              <a:t>from flask import Flask, </a:t>
            </a:r>
            <a:r>
              <a:rPr lang="en-US" dirty="0" err="1"/>
              <a:t>url_for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app = Flask(__name__)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('/')</a:t>
            </a:r>
          </a:p>
          <a:p>
            <a:pPr marL="0" indent="0">
              <a:buNone/>
            </a:pPr>
            <a:r>
              <a:rPr lang="en-US" dirty="0"/>
              <a:t>def index():</a:t>
            </a:r>
          </a:p>
          <a:p>
            <a:pPr marL="0" indent="0">
              <a:buNone/>
            </a:pPr>
            <a:r>
              <a:rPr lang="en-US" dirty="0"/>
              <a:t>    return 'index'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('/login')</a:t>
            </a:r>
          </a:p>
          <a:p>
            <a:pPr marL="0" indent="0">
              <a:buNone/>
            </a:pPr>
            <a:r>
              <a:rPr lang="en-US" dirty="0"/>
              <a:t>def login():</a:t>
            </a:r>
          </a:p>
          <a:p>
            <a:pPr marL="0" indent="0">
              <a:buNone/>
            </a:pPr>
            <a:r>
              <a:rPr lang="en-US" dirty="0"/>
              <a:t>    return 'login'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('/user/&lt;username&gt;')</a:t>
            </a:r>
          </a:p>
          <a:p>
            <a:pPr marL="0" indent="0">
              <a:buNone/>
            </a:pPr>
            <a:r>
              <a:rPr lang="en-US" dirty="0"/>
              <a:t>def profile(username):</a:t>
            </a:r>
          </a:p>
          <a:p>
            <a:pPr marL="0" indent="0">
              <a:buNone/>
            </a:pPr>
            <a:r>
              <a:rPr lang="en-US" dirty="0"/>
              <a:t>    return '{}\'s </a:t>
            </a:r>
            <a:r>
              <a:rPr lang="en-US" dirty="0" err="1"/>
              <a:t>profile'.format</a:t>
            </a:r>
            <a:r>
              <a:rPr lang="en-US" dirty="0"/>
              <a:t>(username)</a:t>
            </a:r>
          </a:p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app.test_request_context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url_for</a:t>
            </a:r>
            <a:r>
              <a:rPr lang="en-US" dirty="0"/>
              <a:t>('index'))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url_for</a:t>
            </a:r>
            <a:r>
              <a:rPr lang="en-US" dirty="0"/>
              <a:t>('login'))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url_for</a:t>
            </a:r>
            <a:r>
              <a:rPr lang="en-US" dirty="0"/>
              <a:t>('login', next='/'))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url_for</a:t>
            </a:r>
            <a:r>
              <a:rPr lang="en-US" dirty="0"/>
              <a:t>('profile', username='John Doe'))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D3830-9761-E047-9F3A-171971F9C61A}"/>
              </a:ext>
            </a:extLst>
          </p:cNvPr>
          <p:cNvSpPr txBox="1"/>
          <p:nvPr/>
        </p:nvSpPr>
        <p:spPr>
          <a:xfrm>
            <a:off x="6447100" y="1967696"/>
            <a:ext cx="2974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Output:</a:t>
            </a:r>
            <a:br>
              <a:rPr lang="en-US" dirty="0"/>
            </a:br>
            <a:r>
              <a:rPr lang="en-US" dirty="0"/>
              <a:t>/ </a:t>
            </a:r>
          </a:p>
          <a:p>
            <a:r>
              <a:rPr lang="en-US" dirty="0"/>
              <a:t>/login </a:t>
            </a:r>
          </a:p>
          <a:p>
            <a:r>
              <a:rPr lang="en-US" dirty="0"/>
              <a:t>/</a:t>
            </a:r>
            <a:r>
              <a:rPr lang="en-US" dirty="0" err="1"/>
              <a:t>login?next</a:t>
            </a:r>
            <a:r>
              <a:rPr lang="en-US" dirty="0"/>
              <a:t>=/</a:t>
            </a:r>
          </a:p>
          <a:p>
            <a:r>
              <a:rPr lang="en-US" dirty="0"/>
              <a:t>/user/John%20Doe</a:t>
            </a:r>
          </a:p>
        </p:txBody>
      </p:sp>
    </p:spTree>
    <p:extLst>
      <p:ext uri="{BB962C8B-B14F-4D97-AF65-F5344CB8AC3E}">
        <p14:creationId xmlns:p14="http://schemas.microsoft.com/office/powerpoint/2010/main" val="89417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22C7-2120-5D4F-B146-D41D9712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Rendering Templates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Flask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41A0-D32F-A547-8EE1-A4449790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flask </a:t>
            </a: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render_template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b="1" dirty="0"/>
              <a:t>(</a:t>
            </a:r>
            <a:r>
              <a:rPr lang="en-US" dirty="0"/>
              <a:t>'/hello/’</a:t>
            </a:r>
            <a:r>
              <a:rPr lang="en-US" b="1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b="1" dirty="0"/>
              <a:t>(</a:t>
            </a:r>
            <a:r>
              <a:rPr lang="en-US" dirty="0"/>
              <a:t>'/hello/&lt;name&gt;’</a:t>
            </a:r>
            <a:r>
              <a:rPr lang="en-US" b="1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	def</a:t>
            </a:r>
            <a:r>
              <a:rPr lang="en-US" dirty="0"/>
              <a:t> hello</a:t>
            </a:r>
            <a:r>
              <a:rPr lang="en-US" b="1" dirty="0"/>
              <a:t>(</a:t>
            </a:r>
            <a:r>
              <a:rPr lang="en-US" dirty="0"/>
              <a:t>name=</a:t>
            </a:r>
            <a:r>
              <a:rPr lang="en-US" b="1" dirty="0"/>
              <a:t>None):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		return</a:t>
            </a:r>
            <a:r>
              <a:rPr lang="en-US" dirty="0"/>
              <a:t> </a:t>
            </a:r>
            <a:r>
              <a:rPr lang="en-US" dirty="0" err="1"/>
              <a:t>render_template</a:t>
            </a:r>
            <a:r>
              <a:rPr lang="en-US" b="1" dirty="0"/>
              <a:t>(</a:t>
            </a:r>
            <a:r>
              <a:rPr lang="en-US" dirty="0"/>
              <a:t>'</a:t>
            </a:r>
            <a:r>
              <a:rPr lang="en-US" dirty="0" err="1"/>
              <a:t>hello.html</a:t>
            </a:r>
            <a:r>
              <a:rPr lang="en-US" dirty="0"/>
              <a:t>'</a:t>
            </a:r>
            <a:r>
              <a:rPr lang="en-US" b="1" dirty="0"/>
              <a:t>,</a:t>
            </a:r>
            <a:r>
              <a:rPr lang="en-US" dirty="0"/>
              <a:t> name=name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altLang="zh-CN" dirty="0"/>
              <a:t>Jinja2</a:t>
            </a:r>
            <a:r>
              <a:rPr lang="zh-CN" altLang="en-US" dirty="0"/>
              <a:t> </a:t>
            </a:r>
            <a:r>
              <a:rPr lang="en-US" altLang="zh-CN"/>
              <a:t>documentation:</a:t>
            </a:r>
            <a:r>
              <a:rPr lang="zh-CN" altLang="en-US"/>
              <a:t> </a:t>
            </a:r>
            <a:r>
              <a:rPr lang="en-US" altLang="zh-CN" dirty="0">
                <a:hlinkClick r:id="rId2"/>
              </a:rPr>
              <a:t>http://jinja.pocoo.org/docs/2.10/templates/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193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CA57-6466-6743-BE36-DC593C1A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2BEE-1FA8-BE45-8C46-18800744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http://flask.pocoo.org/docs/1.0/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7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8FD0-7EFC-F344-BEEE-38E0C083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flask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4FF62-E89F-9446-A8DE-F20251879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MicroFramework</a:t>
            </a:r>
            <a:r>
              <a:rPr lang="en-US" dirty="0"/>
              <a:t> written in Python for the web Micro meaning</a:t>
            </a:r>
          </a:p>
          <a:p>
            <a:r>
              <a:rPr lang="en-US" altLang="zh-CN" dirty="0"/>
              <a:t>S</a:t>
            </a:r>
            <a:r>
              <a:rPr lang="en-US" dirty="0"/>
              <a:t>imple core but highly extensible </a:t>
            </a:r>
          </a:p>
          <a:p>
            <a:r>
              <a:rPr lang="en-US" dirty="0"/>
              <a:t>Used to create websites and </a:t>
            </a:r>
            <a:r>
              <a:rPr lang="en-US" dirty="0" err="1"/>
              <a:t>api's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0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21FA-D0E2-8A4E-B2DF-43BB37AE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VS. Django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21D72-AED0-5A42-BDA5-8813037F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- batteries included:</a:t>
            </a:r>
            <a:br>
              <a:rPr lang="en-US" dirty="0"/>
            </a:br>
            <a:r>
              <a:rPr lang="en-US" dirty="0"/>
              <a:t>Can be overkill for small projects Built-in template engine, ORM, and Admin Steeper learning curve </a:t>
            </a:r>
            <a:endParaRPr lang="en-US" dirty="0">
              <a:effectLst/>
            </a:endParaRPr>
          </a:p>
          <a:p>
            <a:r>
              <a:rPr lang="en-US" dirty="0"/>
              <a:t>Flask - one drop at a time</a:t>
            </a:r>
            <a:br>
              <a:rPr lang="en-US" dirty="0"/>
            </a:br>
            <a:r>
              <a:rPr lang="en-US" dirty="0"/>
              <a:t>Install what you need, when you need it</a:t>
            </a:r>
            <a:br>
              <a:rPr lang="en-US" dirty="0"/>
            </a:br>
            <a:r>
              <a:rPr lang="en-US" dirty="0"/>
              <a:t>Can add complexity as needed</a:t>
            </a:r>
            <a:br>
              <a:rPr lang="en-US" dirty="0"/>
            </a:br>
            <a:r>
              <a:rPr lang="en-US" dirty="0"/>
              <a:t>Install different template engine, ORM, and Admin easily Easy to learn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1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A37C-B57E-A349-A208-C704E7FE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Flask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E262D-36CE-1742-9033-8625C1A73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</a:p>
          <a:p>
            <a:r>
              <a:rPr lang="en-US" altLang="zh-CN" dirty="0"/>
              <a:t>Pip/</a:t>
            </a:r>
            <a:r>
              <a:rPr lang="en-US" altLang="zh-CN" dirty="0" err="1"/>
              <a:t>conda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Flask</a:t>
            </a:r>
          </a:p>
          <a:p>
            <a:r>
              <a:rPr lang="en-US" altLang="zh-CN" dirty="0"/>
              <a:t>Import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0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C207-2AB5-4F49-996D-358C3B6F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Decorator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84C9-8F18-2B4A-941D-E5B6F52CE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717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 This is our decorator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simple_decorator</a:t>
            </a:r>
            <a:r>
              <a:rPr lang="en-US" dirty="0"/>
              <a:t>(f):</a:t>
            </a:r>
          </a:p>
          <a:p>
            <a:pPr marL="457200" lvl="1" indent="0">
              <a:buNone/>
            </a:pPr>
            <a:r>
              <a:rPr lang="en-US" dirty="0"/>
              <a:t>def wrapper():</a:t>
            </a:r>
          </a:p>
          <a:p>
            <a:pPr marL="457200" lvl="1" indent="0">
              <a:buNone/>
            </a:pPr>
            <a:r>
              <a:rPr lang="en-US" dirty="0"/>
              <a:t>        print "Entering Function"</a:t>
            </a:r>
          </a:p>
          <a:p>
            <a:pPr marL="457200" lvl="1" indent="0">
              <a:buNone/>
            </a:pPr>
            <a:r>
              <a:rPr lang="en-US" dirty="0"/>
              <a:t>        f()</a:t>
            </a:r>
          </a:p>
          <a:p>
            <a:pPr marL="457200" lvl="1" indent="0">
              <a:buNone/>
            </a:pPr>
            <a:r>
              <a:rPr lang="en-US" dirty="0"/>
              <a:t>        print "Exited Function"</a:t>
            </a:r>
          </a:p>
          <a:p>
            <a:pPr marL="457200" lvl="1" indent="0">
              <a:buNone/>
            </a:pPr>
            <a:r>
              <a:rPr lang="en-US" dirty="0"/>
              <a:t>    return wrapper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simple_decorator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def hello():</a:t>
            </a:r>
          </a:p>
          <a:p>
            <a:pPr marL="0" indent="0">
              <a:buNone/>
            </a:pPr>
            <a:r>
              <a:rPr lang="en-US" dirty="0"/>
              <a:t>    print "Hello World"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hello()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5DED0-B530-3E4B-AFA8-CCDDB8BB99E4}"/>
              </a:ext>
            </a:extLst>
          </p:cNvPr>
          <p:cNvSpPr txBox="1"/>
          <p:nvPr/>
        </p:nvSpPr>
        <p:spPr>
          <a:xfrm>
            <a:off x="7604567" y="2372810"/>
            <a:ext cx="2951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Output:</a:t>
            </a:r>
            <a:endParaRPr lang="en-US" dirty="0"/>
          </a:p>
          <a:p>
            <a:r>
              <a:rPr lang="en-US" dirty="0"/>
              <a:t>Entering Function</a:t>
            </a:r>
            <a:br>
              <a:rPr lang="en-US" dirty="0"/>
            </a:br>
            <a:r>
              <a:rPr lang="en-US" dirty="0"/>
              <a:t>Hello World</a:t>
            </a:r>
            <a:br>
              <a:rPr lang="en-US" dirty="0"/>
            </a:br>
            <a:r>
              <a:rPr lang="en-US" dirty="0"/>
              <a:t>Exited Function</a:t>
            </a:r>
          </a:p>
        </p:txBody>
      </p:sp>
    </p:spTree>
    <p:extLst>
      <p:ext uri="{BB962C8B-B14F-4D97-AF65-F5344CB8AC3E}">
        <p14:creationId xmlns:p14="http://schemas.microsoft.com/office/powerpoint/2010/main" val="107167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5804-FE38-D841-AAB8-22853807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Decorator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A618-1F80-1B46-9CC7-51C857E17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7015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decorator_factory</a:t>
            </a:r>
            <a:r>
              <a:rPr lang="en-US" dirty="0"/>
              <a:t>(</a:t>
            </a:r>
            <a:r>
              <a:rPr lang="en-US" dirty="0" err="1"/>
              <a:t>enter_message</a:t>
            </a:r>
            <a:r>
              <a:rPr lang="en-US" dirty="0"/>
              <a:t>, </a:t>
            </a:r>
            <a:r>
              <a:rPr lang="en-US" dirty="0" err="1"/>
              <a:t>exit_message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# We're going to return this decorator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simple_decorator</a:t>
            </a:r>
            <a:r>
              <a:rPr lang="en-US" dirty="0"/>
              <a:t>(f):</a:t>
            </a:r>
          </a:p>
          <a:p>
            <a:pPr marL="0" indent="0">
              <a:buNone/>
            </a:pPr>
            <a:r>
              <a:rPr lang="en-US" dirty="0"/>
              <a:t>        def wrapper():</a:t>
            </a:r>
          </a:p>
          <a:p>
            <a:pPr marL="0" indent="0">
              <a:buNone/>
            </a:pPr>
            <a:r>
              <a:rPr lang="en-US" dirty="0"/>
              <a:t>            print </a:t>
            </a:r>
            <a:r>
              <a:rPr lang="en-US" dirty="0" err="1"/>
              <a:t>enter_message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f()</a:t>
            </a:r>
          </a:p>
          <a:p>
            <a:pPr marL="0" indent="0">
              <a:buNone/>
            </a:pPr>
            <a:r>
              <a:rPr lang="en-US" dirty="0"/>
              <a:t>            print </a:t>
            </a:r>
            <a:r>
              <a:rPr lang="en-US" dirty="0" err="1"/>
              <a:t>exit_message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return wrapper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simple_decorator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decorator_factory</a:t>
            </a:r>
            <a:r>
              <a:rPr lang="en-US" dirty="0"/>
              <a:t>("Start", "End")</a:t>
            </a:r>
          </a:p>
          <a:p>
            <a:pPr marL="0" indent="0">
              <a:buNone/>
            </a:pPr>
            <a:r>
              <a:rPr lang="en-US" dirty="0"/>
              <a:t>def hello():</a:t>
            </a:r>
          </a:p>
          <a:p>
            <a:pPr marL="0" indent="0">
              <a:buNone/>
            </a:pPr>
            <a:r>
              <a:rPr lang="en-US" dirty="0"/>
              <a:t>    print "Hello World"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hello()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6B029-BB09-CB43-8680-82E8FF73D9AB}"/>
              </a:ext>
            </a:extLst>
          </p:cNvPr>
          <p:cNvSpPr txBox="1"/>
          <p:nvPr/>
        </p:nvSpPr>
        <p:spPr>
          <a:xfrm>
            <a:off x="8125428" y="2650602"/>
            <a:ext cx="158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Output:</a:t>
            </a:r>
            <a:endParaRPr lang="en-US" dirty="0"/>
          </a:p>
          <a:p>
            <a:r>
              <a:rPr lang="en-US" dirty="0"/>
              <a:t>Start</a:t>
            </a:r>
            <a:br>
              <a:rPr lang="en-US" dirty="0"/>
            </a:br>
            <a:r>
              <a:rPr lang="en-US" dirty="0"/>
              <a:t>Hello World</a:t>
            </a:r>
            <a:br>
              <a:rPr lang="en-US" dirty="0"/>
            </a:b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2289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AEF3-D5F6-2344-B5A8-3DBD645B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HelloWorld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Flask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0F4F-053E-CB46-9FCB-10AC89C1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505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flask </a:t>
            </a:r>
            <a:r>
              <a:rPr lang="en-US" b="1" dirty="0"/>
              <a:t>import</a:t>
            </a:r>
            <a:r>
              <a:rPr lang="en-US" dirty="0"/>
              <a:t> Flask </a:t>
            </a:r>
          </a:p>
          <a:p>
            <a:pPr marL="0" indent="0">
              <a:buNone/>
            </a:pPr>
            <a:r>
              <a:rPr lang="en-US" dirty="0"/>
              <a:t>app = Flask</a:t>
            </a:r>
            <a:r>
              <a:rPr lang="en-US" b="1" dirty="0"/>
              <a:t>(</a:t>
            </a:r>
            <a:r>
              <a:rPr lang="en-US" dirty="0"/>
              <a:t>__name__</a:t>
            </a:r>
            <a:r>
              <a:rPr lang="en-US" b="1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b="1" dirty="0"/>
              <a:t>(</a:t>
            </a:r>
            <a:r>
              <a:rPr lang="en-US" dirty="0"/>
              <a:t>'/’</a:t>
            </a:r>
            <a:r>
              <a:rPr lang="en-US" b="1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def</a:t>
            </a:r>
            <a:r>
              <a:rPr lang="en-US" dirty="0"/>
              <a:t> </a:t>
            </a:r>
            <a:r>
              <a:rPr lang="en-US" dirty="0" err="1"/>
              <a:t>hello_world</a:t>
            </a:r>
            <a:r>
              <a:rPr lang="en-US" b="1" dirty="0"/>
              <a:t>():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	return</a:t>
            </a:r>
            <a:r>
              <a:rPr lang="en-US" dirty="0"/>
              <a:t> 'Hello World!’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__name__ == '__main__’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app.run</a:t>
            </a:r>
            <a:r>
              <a:rPr lang="en-US" b="1" dirty="0"/>
              <a:t>()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03984-CCA9-E846-930C-05995F0B7EEA}"/>
              </a:ext>
            </a:extLst>
          </p:cNvPr>
          <p:cNvSpPr txBox="1"/>
          <p:nvPr/>
        </p:nvSpPr>
        <p:spPr>
          <a:xfrm>
            <a:off x="6096000" y="1825625"/>
            <a:ext cx="4625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python </a:t>
            </a:r>
            <a:r>
              <a:rPr lang="en-US" altLang="zh-CN" dirty="0" err="1"/>
              <a:t>H</a:t>
            </a:r>
            <a:r>
              <a:rPr lang="en-US" dirty="0" err="1"/>
              <a:t>ello</a:t>
            </a:r>
            <a:r>
              <a:rPr lang="en-US" altLang="zh-CN" dirty="0" err="1"/>
              <a:t>World</a:t>
            </a:r>
            <a:r>
              <a:rPr lang="en-US" dirty="0" err="1"/>
              <a:t>.py</a:t>
            </a:r>
            <a:r>
              <a:rPr lang="en-US" dirty="0"/>
              <a:t> </a:t>
            </a:r>
          </a:p>
          <a:p>
            <a:r>
              <a:rPr lang="en-US" dirty="0"/>
              <a:t>* Running on http://127.0.0.1:5000/</a:t>
            </a:r>
          </a:p>
        </p:txBody>
      </p:sp>
    </p:spTree>
    <p:extLst>
      <p:ext uri="{BB962C8B-B14F-4D97-AF65-F5344CB8AC3E}">
        <p14:creationId xmlns:p14="http://schemas.microsoft.com/office/powerpoint/2010/main" val="234557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2C81-CE26-4149-BCA6-F740CB63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HelloWorld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Flask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11C1-E9DF-504D-BC5C-33B253275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First we imported the </a:t>
            </a:r>
            <a:r>
              <a:rPr lang="en-US" altLang="zh-CN" dirty="0"/>
              <a:t>Flask</a:t>
            </a:r>
            <a:r>
              <a:rPr lang="en-US" dirty="0"/>
              <a:t> class. An instance of this class will be our WSGI application.</a:t>
            </a:r>
          </a:p>
          <a:p>
            <a:r>
              <a:rPr lang="en-US" dirty="0"/>
              <a:t>Next we create an instance of this class. The first argument is the name of the application’s module or package. If you are using a single module (as in this example), you should use __name__ because depending on if it’s started as application or imported as module the name will be different ('__main__' versus the actual import name). This is needed so that Flask knows where to look for templates, static files, and so on. For more information have a look at the </a:t>
            </a:r>
            <a:r>
              <a:rPr lang="en-US" altLang="zh-CN" dirty="0"/>
              <a:t>Flask</a:t>
            </a:r>
            <a:r>
              <a:rPr lang="en-US" dirty="0"/>
              <a:t> documentation.</a:t>
            </a:r>
          </a:p>
          <a:p>
            <a:r>
              <a:rPr lang="en-US" dirty="0"/>
              <a:t>We then use the </a:t>
            </a:r>
            <a:r>
              <a:rPr lang="en-US" altLang="zh-CN" dirty="0"/>
              <a:t>route()</a:t>
            </a:r>
            <a:r>
              <a:rPr lang="en-US" dirty="0"/>
              <a:t> decorator to tell Flask what URL should trigger our function.</a:t>
            </a:r>
          </a:p>
          <a:p>
            <a:r>
              <a:rPr lang="en-US" dirty="0"/>
              <a:t>The function is given a name which is also used to generate URLs for that particular function, and returns the message we want to display in the user’s browser.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41286C-8F0A-284A-B205-02F30657FA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6250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from</a:t>
            </a:r>
            <a:r>
              <a:rPr lang="en-US"/>
              <a:t> flask </a:t>
            </a:r>
            <a:r>
              <a:rPr lang="en-US" b="1"/>
              <a:t>import</a:t>
            </a:r>
            <a:r>
              <a:rPr lang="en-US"/>
              <a:t> Flask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app = Flask</a:t>
            </a:r>
            <a:r>
              <a:rPr lang="en-US" b="1"/>
              <a:t>(</a:t>
            </a:r>
            <a:r>
              <a:rPr lang="en-US"/>
              <a:t>__name__</a:t>
            </a:r>
            <a:r>
              <a:rPr lang="en-US" b="1"/>
              <a:t>)</a:t>
            </a:r>
            <a:r>
              <a:rPr lang="en-US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@app.route</a:t>
            </a:r>
            <a:r>
              <a:rPr lang="en-US" b="1"/>
              <a:t>(</a:t>
            </a:r>
            <a:r>
              <a:rPr lang="en-US"/>
              <a:t>'/’</a:t>
            </a:r>
            <a:r>
              <a:rPr lang="en-US" b="1"/>
              <a:t>)</a:t>
            </a:r>
            <a:r>
              <a:rPr lang="en-US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def</a:t>
            </a:r>
            <a:r>
              <a:rPr lang="en-US"/>
              <a:t> hello_world</a:t>
            </a:r>
            <a:r>
              <a:rPr lang="en-US" b="1"/>
              <a:t>():</a:t>
            </a:r>
            <a:r>
              <a:rPr lang="en-US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	return</a:t>
            </a:r>
            <a:r>
              <a:rPr lang="en-US"/>
              <a:t> 'Hello World!’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if</a:t>
            </a:r>
            <a:r>
              <a:rPr lang="en-US"/>
              <a:t> __name__ == '__main__’</a:t>
            </a:r>
            <a:r>
              <a:rPr lang="en-US" b="1"/>
              <a:t>:</a:t>
            </a:r>
            <a:r>
              <a:rPr lang="en-US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app.run</a:t>
            </a:r>
            <a:r>
              <a:rPr lang="en-US" b="1"/>
              <a:t>()</a:t>
            </a:r>
            <a:r>
              <a:rPr lang="en-US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9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E40-924E-564E-80AD-76BC7BDF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Flask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AEBE-DB01-3540-97E8-D67CAEF24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b="1" dirty="0"/>
              <a:t>(</a:t>
            </a:r>
            <a:r>
              <a:rPr lang="en-US" dirty="0"/>
              <a:t>'/login'</a:t>
            </a:r>
            <a:r>
              <a:rPr lang="en-US" b="1" dirty="0"/>
              <a:t>,</a:t>
            </a:r>
            <a:r>
              <a:rPr lang="en-US" dirty="0"/>
              <a:t> methods=</a:t>
            </a:r>
            <a:r>
              <a:rPr lang="en-US" b="1" dirty="0"/>
              <a:t>[</a:t>
            </a:r>
            <a:r>
              <a:rPr lang="en-US" dirty="0"/>
              <a:t>'GET'</a:t>
            </a:r>
            <a:r>
              <a:rPr lang="en-US" b="1" dirty="0"/>
              <a:t>,</a:t>
            </a:r>
            <a:r>
              <a:rPr lang="en-US" dirty="0"/>
              <a:t> 'POST’</a:t>
            </a:r>
            <a:r>
              <a:rPr lang="en-US" b="1" dirty="0"/>
              <a:t>])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def</a:t>
            </a:r>
            <a:r>
              <a:rPr lang="en-US" dirty="0"/>
              <a:t> login</a:t>
            </a:r>
            <a:r>
              <a:rPr lang="en-US" b="1" dirty="0"/>
              <a:t>():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	if</a:t>
            </a:r>
            <a:r>
              <a:rPr lang="en-US" dirty="0"/>
              <a:t> </a:t>
            </a:r>
            <a:r>
              <a:rPr lang="en-US" dirty="0" err="1"/>
              <a:t>request.method</a:t>
            </a:r>
            <a:r>
              <a:rPr lang="en-US" dirty="0"/>
              <a:t> == 'POST'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do_the_login</a:t>
            </a:r>
            <a:r>
              <a:rPr lang="en-US" b="1" dirty="0"/>
              <a:t>()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	else:</a:t>
            </a:r>
            <a:r>
              <a:rPr lang="en-US" dirty="0"/>
              <a:t> </a:t>
            </a:r>
            <a:r>
              <a:rPr lang="en-US" dirty="0" err="1"/>
              <a:t>show_the_login_form</a:t>
            </a:r>
            <a:r>
              <a:rPr lang="en-US" b="1" dirty="0"/>
              <a:t>()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5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327</Words>
  <Application>Microsoft Macintosh PowerPoint</Application>
  <PresentationFormat>Widescreen</PresentationFormat>
  <Paragraphs>131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Flask</vt:lpstr>
      <vt:lpstr>What is flask</vt:lpstr>
      <vt:lpstr>Flask VS. Django </vt:lpstr>
      <vt:lpstr>Install Flask</vt:lpstr>
      <vt:lpstr>Python Decorator</vt:lpstr>
      <vt:lpstr>Python Decorator</vt:lpstr>
      <vt:lpstr>HelloWorld in Flask</vt:lpstr>
      <vt:lpstr>HelloWorld in Flask</vt:lpstr>
      <vt:lpstr>HTTP methods in Flask</vt:lpstr>
      <vt:lpstr>Cookies in Flask</vt:lpstr>
      <vt:lpstr>URL Building in Flask</vt:lpstr>
      <vt:lpstr>Rendering Templates in Flask</vt:lpstr>
      <vt:lpstr>More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Yue Dai</dc:creator>
  <cp:lastModifiedBy>Yue Dai</cp:lastModifiedBy>
  <cp:revision>6</cp:revision>
  <dcterms:created xsi:type="dcterms:W3CDTF">2019-02-27T18:43:36Z</dcterms:created>
  <dcterms:modified xsi:type="dcterms:W3CDTF">2019-02-27T19:24:10Z</dcterms:modified>
</cp:coreProperties>
</file>