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C081-F617-E04C-AD97-F3C24EC0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57E27-B4A6-0340-9221-F54EC077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CCCF-6535-3147-BBFE-2EA6E3E5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F948-E08B-D54A-BA3C-0509C245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D9C7-5CAB-9C4C-A829-46090A76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26E3-A55F-C642-AEBE-024C4BD0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4BC3-532A-2C43-ACDD-5C7846C0A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3A73-B414-F745-AFBE-6B40724E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E20C-22B8-CC40-B551-4F0A8A14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EECA-8C95-E940-861D-F33315BB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3F778-3D4A-894B-9B52-1B3994F6B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A6C7-7782-A84F-B795-31E7BDAE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ECC4-2F6E-4B41-AFD8-D26D9C45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073F-CB06-8041-BA35-0C993A21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9D53-607E-0047-8D52-ACC4B8DE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81B9-1250-2E49-8BE8-2EFE283D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A155-FAA0-2C4A-8AE9-CE4CD673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226F-54C6-A84C-A7ED-5574CE0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2B4A-D1A4-4944-8C5A-242F7B47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2F02-78AB-2642-85DC-943BE325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FFDB-1B32-7743-B98B-1A6C69F7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E59E6-6B4E-5345-B09E-9BABBFA0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3105-8736-874D-A66A-213E81D5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5C19-BF6A-8A42-B92F-2F521436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1CEA-7A95-1142-B805-321D3FA9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91EE-1E25-1A48-8F38-D075DAC8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0CD9-A456-0447-BD84-FA30FB720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28FA9-9842-D540-A924-3DD4F499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E3D4-5ACA-A741-8CF0-27097D7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723B-3C8D-804C-9A28-EA80D419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B7AB4-9159-7F4B-8D04-700A999E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DBC5-47B8-B04A-B723-899306A8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D83E-771F-3A45-8335-EFA5C621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3431-42D2-2E46-8C93-CB5E9915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56772-2763-684A-8B4D-F1835CEBB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FC7B6-9E34-7F4F-8663-A477277B0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92AB3-CCC3-4844-9185-89D580EF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DAD9D-1AFE-A143-A9B9-6118EAE6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E19E4-3D93-E747-BBB1-6A058D01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A867-2CE3-084F-9DC2-F0EDD4DD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237D5-2B85-B34E-8749-857FA3CE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DA951-7059-D14E-9C90-4179E2CA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751AD-2196-8740-B3F1-A7F75087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E65B8-FE16-B244-BDB3-607E51F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F8246-98B3-FC47-8606-649D1724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40C33-DEB2-164B-A90B-48B639CA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E5CB-5532-1241-BEA8-475BCE5A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B92C-67DF-DC40-B22B-4B4D6648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1A7C-4A67-1240-965A-271B78D8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5AD9F-FD34-5F42-B08B-3B4ED440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FADA6-6443-1344-81A4-FCB5B80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19CE-42B2-6E4E-B763-8857B651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A668-9697-664E-AD60-1EC73824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C095D-47AB-AD42-8E49-2B076EFCF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DD14-AA67-D14C-BAAC-9E4530B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509B8-8B1E-C844-8EE9-E0C93BFD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4C69-9407-7244-9FFC-E3A7F242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A1EC5-00C8-5C4C-A56B-6FCD2747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C30F-4754-FF40-96ED-CA084CDA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9CE7-1C15-6444-B663-E7932F3C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9206-B1C3-DD41-8A98-297822C6A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1477-6BA2-3B4B-A27F-B5B5764E078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CAB2-F893-0049-B0F6-BF79BF6FC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2FA5-11BD-A642-A791-2B3BC9C87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EB45-E9C0-2342-B2DB-2D85E22A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estful.readthedocs.io/en/0.3.5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479F-468F-2042-AD1A-9ED998C2F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&amp;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8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B036-92A7-6549-BE1C-55DF265B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Resourseful</a:t>
            </a:r>
            <a:r>
              <a:rPr lang="zh-CN" altLang="en-US" dirty="0"/>
              <a:t> </a:t>
            </a:r>
            <a:r>
              <a:rPr lang="en-US" dirty="0"/>
              <a:t>Routin</a:t>
            </a:r>
            <a:r>
              <a:rPr lang="en-US" altLang="zh-CN" dirty="0"/>
              <a:t>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16F19-41AE-894D-ABA9-04FE15EAB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34483"/>
            <a:ext cx="5263102" cy="2866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96928-6672-BF4D-B712-6C81AA7C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44" y="1934483"/>
            <a:ext cx="5056155" cy="12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0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D10F-3DB5-574F-8F1A-B7073E38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7B0A-250E-CC4A-8642-5431C9F1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https://flask-restful.readthedocs.io/en/0.3.5/index.html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4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5D30-9944-354C-9E02-916D2D06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89D9-9917-C04B-AD8F-ED5B8E9F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</a:p>
          <a:p>
            <a:endParaRPr lang="en-US" dirty="0"/>
          </a:p>
          <a:p>
            <a:r>
              <a:rPr lang="en-US" altLang="zh-CN" dirty="0"/>
              <a:t>Filter</a:t>
            </a:r>
          </a:p>
          <a:p>
            <a:endParaRPr lang="en-US" dirty="0"/>
          </a:p>
          <a:p>
            <a:r>
              <a:rPr lang="en-US" altLang="zh-CN" dirty="0"/>
              <a:t>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0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64C5-6A58-EF47-B612-C9882C83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4357-3BC6-CD45-ADD6-DBEEA50F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</a:p>
          <a:p>
            <a:pPr lvl="1"/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</a:p>
          <a:p>
            <a:pPr lvl="1"/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</a:p>
          <a:p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7B50-86A0-E349-A787-7E9068F6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B474-70EF-304E-8EE5-C3B0D334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thing?</a:t>
            </a:r>
          </a:p>
          <a:p>
            <a:endParaRPr lang="en-US" dirty="0"/>
          </a:p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REST?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</a:p>
          <a:p>
            <a:pPr lvl="1"/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1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7B50-86A0-E349-A787-7E9068F6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B474-70EF-304E-8EE5-C3B0D334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thing?</a:t>
            </a:r>
          </a:p>
          <a:p>
            <a:pPr lvl="1"/>
            <a:r>
              <a:rPr lang="en-US" dirty="0"/>
              <a:t>REST is a specific style of using HTTP</a:t>
            </a:r>
          </a:p>
          <a:p>
            <a:pPr lvl="1"/>
            <a:r>
              <a:rPr lang="en-US" b="1" dirty="0"/>
              <a:t>REST</a:t>
            </a:r>
            <a:r>
              <a:rPr lang="en-US" dirty="0"/>
              <a:t> is the way </a:t>
            </a:r>
            <a:r>
              <a:rPr lang="en-US" b="1" dirty="0"/>
              <a:t>HTTP</a:t>
            </a:r>
            <a:r>
              <a:rPr lang="en-US" dirty="0"/>
              <a:t> should be </a:t>
            </a:r>
            <a:r>
              <a:rPr lang="en-US" i="1" dirty="0"/>
              <a:t>used</a:t>
            </a:r>
            <a:endParaRPr lang="en-US" dirty="0"/>
          </a:p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REST?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</a:p>
          <a:p>
            <a:pPr lvl="2"/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GET,</a:t>
            </a:r>
            <a:r>
              <a:rPr lang="zh-CN" altLang="en-US" dirty="0"/>
              <a:t> </a:t>
            </a:r>
            <a:r>
              <a:rPr lang="en-US" altLang="zh-CN" dirty="0"/>
              <a:t>PUT,</a:t>
            </a:r>
            <a:r>
              <a:rPr lang="zh-CN" altLang="en-US" dirty="0"/>
              <a:t> </a:t>
            </a:r>
            <a:r>
              <a:rPr lang="en-US" altLang="zh-CN" dirty="0"/>
              <a:t>POST,</a:t>
            </a:r>
            <a:r>
              <a:rPr lang="zh-CN" altLang="en-US" dirty="0"/>
              <a:t> </a:t>
            </a:r>
            <a:r>
              <a:rPr lang="en-US" altLang="zh-CN" dirty="0"/>
              <a:t>DELETE,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1"/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resources?</a:t>
            </a:r>
          </a:p>
          <a:p>
            <a:pPr lvl="2"/>
            <a:r>
              <a:rPr lang="en-US" altLang="zh-CN" dirty="0"/>
              <a:t>URL:</a:t>
            </a:r>
            <a:r>
              <a:rPr lang="zh-CN" altLang="en-US" dirty="0"/>
              <a:t> </a:t>
            </a:r>
            <a:r>
              <a:rPr lang="en-US" altLang="zh-CN" dirty="0"/>
              <a:t>domain,</a:t>
            </a:r>
            <a:r>
              <a:rPr lang="zh-CN" altLang="en-US" dirty="0"/>
              <a:t> </a:t>
            </a:r>
            <a:r>
              <a:rPr lang="en-US" altLang="zh-CN" dirty="0"/>
              <a:t>version,</a:t>
            </a:r>
            <a:r>
              <a:rPr lang="zh-CN" altLang="en-US" dirty="0"/>
              <a:t> </a:t>
            </a:r>
            <a:r>
              <a:rPr lang="en-US" altLang="zh-CN" dirty="0"/>
              <a:t>collections,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EE2-7139-2C4D-B112-69877622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6068-13B9-2B4F-8CD4-8A6900CA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AJAX</a:t>
            </a:r>
          </a:p>
          <a:p>
            <a:pPr lvl="1"/>
            <a:r>
              <a:rPr lang="en-US" dirty="0"/>
              <a:t>Dynamically update content from remote source</a:t>
            </a:r>
          </a:p>
          <a:p>
            <a:pPr lvl="1"/>
            <a:r>
              <a:rPr lang="en-US" dirty="0"/>
              <a:t>Make a new request to a serve</a:t>
            </a:r>
            <a:r>
              <a:rPr lang="en-US" altLang="zh-CN" dirty="0"/>
              <a:t>r</a:t>
            </a:r>
          </a:p>
          <a:p>
            <a:pPr lvl="1"/>
            <a:r>
              <a:rPr lang="en-US" dirty="0"/>
              <a:t>Process the response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F32B6-3B58-D545-A740-DBBA0B5DC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6" t="10513" r="921" b="56209"/>
          <a:stretch/>
        </p:blipFill>
        <p:spPr>
          <a:xfrm>
            <a:off x="2071687" y="2414587"/>
            <a:ext cx="4314825" cy="11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9291-76AC-944B-A80B-16925529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A3C7-4F65-BD45-9D14-EF182D40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 new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endParaRPr lang="en-US" dirty="0"/>
          </a:p>
          <a:p>
            <a:pPr lvl="2"/>
            <a:r>
              <a:rPr lang="en-US" i="1" dirty="0" err="1"/>
              <a:t>xhr.open</a:t>
            </a:r>
            <a:r>
              <a:rPr lang="en-US" i="1" dirty="0"/>
              <a:t>("GET", "</a:t>
            </a:r>
            <a:r>
              <a:rPr lang="en-US" i="1" dirty="0" err="1"/>
              <a:t>data.txt</a:t>
            </a:r>
            <a:r>
              <a:rPr lang="en-US" i="1" dirty="0"/>
              <a:t>", true);</a:t>
            </a:r>
          </a:p>
          <a:p>
            <a:pPr lvl="2"/>
            <a:r>
              <a:rPr lang="en-US" altLang="zh-CN" dirty="0"/>
              <a:t>Parameters: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Methods,</a:t>
            </a:r>
            <a:r>
              <a:rPr lang="zh-CN" altLang="en-US" dirty="0"/>
              <a:t> </a:t>
            </a:r>
            <a:r>
              <a:rPr lang="en-US" altLang="zh-CN" dirty="0"/>
              <a:t>URL,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synchronous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a reques</a:t>
            </a:r>
            <a:r>
              <a:rPr lang="en-US" altLang="zh-CN" dirty="0"/>
              <a:t>t</a:t>
            </a:r>
          </a:p>
          <a:p>
            <a:pPr lvl="2"/>
            <a:r>
              <a:rPr lang="da" dirty="0"/>
              <a:t>send(); </a:t>
            </a:r>
          </a:p>
          <a:p>
            <a:pPr lvl="2"/>
            <a:r>
              <a:rPr lang="en-US" dirty="0"/>
              <a:t>send(“param1=x&amp;m2=y"); 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complete, </a:t>
            </a:r>
            <a:r>
              <a:rPr lang="en-US" altLang="zh-CN" dirty="0"/>
              <a:t>handle</a:t>
            </a:r>
            <a:r>
              <a:rPr lang="en-US" dirty="0"/>
              <a:t> the response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6B2-BB02-FC4C-A6CD-FB17A943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3A2A-A610-6E4C-957E-E5EBDAAF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8D89B0-00A3-0D49-BEED-CE5CA653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81" y="2456690"/>
            <a:ext cx="7937175" cy="36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8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D24E-4126-0946-AE7D-0F62E6DE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25A4-3BC2-E94C-B02E-9EC67CD2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Flask-RESTful API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functionality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arrange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CAB01-6F1D-D44F-B408-E43AA99EC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13" r="1600" b="-1"/>
          <a:stretch/>
        </p:blipFill>
        <p:spPr>
          <a:xfrm>
            <a:off x="1212401" y="2257425"/>
            <a:ext cx="4559749" cy="15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3301-8136-454D-88E4-E8483373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BD6E3-B634-484F-AE4C-494B5550C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350" y="1825625"/>
            <a:ext cx="4584700" cy="85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AEB049-D7BD-7145-9FE5-46E1C909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03800" cy="345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9DC57-F06D-C347-AF34-F8C9F7182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50" y="3311525"/>
            <a:ext cx="3556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197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REST API  &amp;  Functional Programming</vt:lpstr>
      <vt:lpstr>Contents</vt:lpstr>
      <vt:lpstr>REST Review</vt:lpstr>
      <vt:lpstr>REST Review</vt:lpstr>
      <vt:lpstr>Client Side</vt:lpstr>
      <vt:lpstr>Client Side</vt:lpstr>
      <vt:lpstr>Client Side</vt:lpstr>
      <vt:lpstr>Server side</vt:lpstr>
      <vt:lpstr>Minimal API</vt:lpstr>
      <vt:lpstr>Resourseful Routing</vt:lpstr>
      <vt:lpstr>More info</vt:lpstr>
      <vt:lpstr>Functional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 &amp;  Functional Programming</dc:title>
  <dc:creator>Yue Dai</dc:creator>
  <cp:lastModifiedBy>Yue Dai</cp:lastModifiedBy>
  <cp:revision>5</cp:revision>
  <dcterms:created xsi:type="dcterms:W3CDTF">2019-04-10T21:13:53Z</dcterms:created>
  <dcterms:modified xsi:type="dcterms:W3CDTF">2019-04-10T21:57:40Z</dcterms:modified>
</cp:coreProperties>
</file>