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2D90-BC25-3442-A075-BBD12639D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8C435-8855-EC41-AFF3-F9D116683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C3ED-9E0A-AA46-8347-1CE6AC0B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FE09-F438-0841-A4FC-4DCFE3A1463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EB35-2B6F-5D45-B14A-33530775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FEB0-45C9-644E-8373-0FB5EDF4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184D-B10B-5744-BF07-87BB5EF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47A8-C42C-4A40-A80B-A45D1ABF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27B69-65DB-384B-942A-715DF62BD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1058-9CAB-2641-9D98-AFF9CCC1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FE09-F438-0841-A4FC-4DCFE3A1463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7AF4-3050-B647-9900-54E65EB0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D3FC9-7552-DF44-9765-1BB12DA9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184D-B10B-5744-BF07-87BB5EF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CD6C1-1F6F-B54C-84E9-DA7BAE8C3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FB87C-B9CD-6642-9B89-68311AFB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ADD2C-5A1A-594A-ADB2-B3800928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FE09-F438-0841-A4FC-4DCFE3A1463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0A6D-A8D8-104E-80B4-9352FECA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C61D-7A0B-F348-8B13-36F320E4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184D-B10B-5744-BF07-87BB5EF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C2E7-D43D-F446-8DA9-CF758732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723E-6A0B-D84C-ADD1-401AF50A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E23C-3B45-EB45-9C70-C0B93D8B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FE09-F438-0841-A4FC-4DCFE3A1463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6EA0-EDDC-4C44-A10B-4CA509AD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0BD9-0381-4944-A4C1-B5D16702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184D-B10B-5744-BF07-87BB5EF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3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1239-78B8-9642-B1A2-96C4A0F8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083E-B3FF-4240-979A-E16704DD9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4F00-1F11-9643-998F-90191CD8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FE09-F438-0841-A4FC-4DCFE3A1463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9D23-0C23-4649-9F7F-847E7F67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F2C2-4702-F64D-9ACC-87D4C676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184D-B10B-5744-BF07-87BB5EF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1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78C1-C506-9C45-9C88-6A0073AD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DE1D-B4A0-2243-924C-DE3F3DBB3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1206F-BE4D-164D-8A6A-185BBC413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F0937-5D7A-2642-A9C3-6997D86D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FE09-F438-0841-A4FC-4DCFE3A1463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F7A92-E36C-8948-97C5-7367F0E1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2F21D-6F93-5440-88FD-D44DDD14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184D-B10B-5744-BF07-87BB5EF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3AA2-B787-5D45-8138-23C08CAD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7F6B2-3D2F-4445-B1E0-CA25893D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F0E12-832A-AF4F-9B23-12F2444F0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28C84-3EDA-864E-845F-B21E20A46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95693-492C-244A-865B-227DE15A0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37BFA-2BBD-704F-8DB7-87D1F098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FE09-F438-0841-A4FC-4DCFE3A1463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DA4C4-C3D2-694F-A218-4CBB845A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A5A52-789E-7D48-B149-B65F06C0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184D-B10B-5744-BF07-87BB5EF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0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0396-AD34-8A4F-9AC1-B5883A9A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9A98D-C7F7-2540-9BFB-6659DCEE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FE09-F438-0841-A4FC-4DCFE3A1463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324CC-E082-5544-B1B4-918ECB33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9B1B9-4560-AA46-AAE0-C5AD1BA5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184D-B10B-5744-BF07-87BB5EF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00720-54F2-5742-80A9-F81B2ED1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FE09-F438-0841-A4FC-4DCFE3A1463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01E72-0E8F-8F4D-AD96-DAD1BF7B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C72D5-3727-BE4D-A423-55B45810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184D-B10B-5744-BF07-87BB5EF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6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1D57-E1AA-B145-8DFB-44157F37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1C32-4116-974A-9C2D-E79D8601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3EC04-5E43-F844-AA27-F18B99017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4C4D5-61DD-8B43-A25D-160BDA7D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FE09-F438-0841-A4FC-4DCFE3A1463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3B35D-4938-0142-A44E-FA6D887D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533E-5749-2C4E-A87B-A73F0AAA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184D-B10B-5744-BF07-87BB5EF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3A69-9A25-F74E-A272-F54E0411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61A9D-3627-8842-B6EE-6514D4DB7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51B22-9566-424D-814D-0F5DED3A3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57C31-4AB1-AF4C-9CF7-2BCA3BE0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FE09-F438-0841-A4FC-4DCFE3A1463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BD6A5-113A-6D4C-AA1F-42DCE70E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2A898-350B-634C-AF55-E6E63140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184D-B10B-5744-BF07-87BB5EF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C6EC8-BBB7-8444-9169-E09E968D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8E11C-A973-BE4C-BEB9-9BE517687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80D7-1C51-DE40-86A8-B94552B70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FE09-F438-0841-A4FC-4DCFE3A1463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830A5-C4DD-1C41-9BEB-8A15E63C0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8DFE-B5B2-5945-90BE-E41630A1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184D-B10B-5744-BF07-87BB5EF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6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qlalchemy.org/en/late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D3E5-3A16-5B47-8BE3-7AAF8919B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HW3 Feedback</a:t>
            </a:r>
          </a:p>
        </p:txBody>
      </p:sp>
    </p:spTree>
    <p:extLst>
      <p:ext uri="{BB962C8B-B14F-4D97-AF65-F5344CB8AC3E}">
        <p14:creationId xmlns:p14="http://schemas.microsoft.com/office/powerpoint/2010/main" val="53281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8A7C-E90E-B047-80EB-DFE60309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---Models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71AA-A248-8A44-ABF0-B3E93AFD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 tables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	from</a:t>
            </a:r>
            <a:r>
              <a:rPr lang="en-US" dirty="0"/>
              <a:t> __future__ </a:t>
            </a:r>
            <a:r>
              <a:rPr lang="en-US" b="1" dirty="0">
                <a:effectLst/>
              </a:rPr>
              <a:t>import</a:t>
            </a:r>
            <a:r>
              <a:rPr lang="en-US" dirty="0"/>
              <a:t> </a:t>
            </a:r>
            <a:r>
              <a:rPr lang="en-US" dirty="0" err="1"/>
              <a:t>unicode_literals</a:t>
            </a:r>
            <a:r>
              <a:rPr lang="en-US" dirty="0"/>
              <a:t>, </a:t>
            </a:r>
            <a:r>
              <a:rPr lang="en-US" dirty="0" err="1"/>
              <a:t>absolute_import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	from</a:t>
            </a:r>
            <a:r>
              <a:rPr lang="en-US" dirty="0"/>
              <a:t> </a:t>
            </a:r>
            <a:r>
              <a:rPr lang="en-US" dirty="0" err="1"/>
              <a:t>sqlalchemy.ext.declarative</a:t>
            </a:r>
            <a:r>
              <a:rPr lang="en-US" dirty="0"/>
              <a:t> </a:t>
            </a:r>
            <a:r>
              <a:rPr lang="en-US" b="1" dirty="0">
                <a:effectLst/>
              </a:rPr>
              <a:t>import</a:t>
            </a:r>
            <a:r>
              <a:rPr lang="en-US" dirty="0"/>
              <a:t> </a:t>
            </a:r>
            <a:r>
              <a:rPr lang="en-US" dirty="0" err="1"/>
              <a:t>declarative_base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	from</a:t>
            </a:r>
            <a:r>
              <a:rPr lang="en-US" dirty="0"/>
              <a:t>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b="1" dirty="0">
                <a:effectLst/>
              </a:rPr>
              <a:t>import</a:t>
            </a:r>
            <a:r>
              <a:rPr lang="en-US" dirty="0"/>
              <a:t> Column, Integer, String, </a:t>
            </a:r>
            <a:r>
              <a:rPr lang="en-US" dirty="0" err="1"/>
              <a:t>DateTime</a:t>
            </a: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ModelBase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declarative_base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	class</a:t>
            </a:r>
            <a:r>
              <a:rPr lang="en-US" dirty="0"/>
              <a:t> </a:t>
            </a:r>
            <a:r>
              <a:rPr lang="en-US" b="1" dirty="0"/>
              <a:t>User</a:t>
            </a:r>
            <a:r>
              <a:rPr lang="en-US" dirty="0"/>
              <a:t>(</a:t>
            </a:r>
            <a:r>
              <a:rPr lang="en-US" dirty="0" err="1"/>
              <a:t>ModelBase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		__</a:t>
            </a:r>
            <a:r>
              <a:rPr lang="en-US" dirty="0" err="1"/>
              <a:t>tablename</a:t>
            </a:r>
            <a:r>
              <a:rPr lang="en-US" dirty="0"/>
              <a:t>__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"</a:t>
            </a:r>
            <a:r>
              <a:rPr lang="en-US" dirty="0" err="1"/>
              <a:t>auth_user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	id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Column(Integer, </a:t>
            </a:r>
            <a:r>
              <a:rPr lang="en-US" dirty="0" err="1"/>
              <a:t>primary_key</a:t>
            </a:r>
            <a:r>
              <a:rPr lang="en-US" b="1" dirty="0">
                <a:effectLst/>
              </a:rPr>
              <a:t>=</a:t>
            </a:r>
            <a:r>
              <a:rPr lang="en-US" dirty="0"/>
              <a:t>True)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date_joined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Column(</a:t>
            </a:r>
            <a:r>
              <a:rPr lang="en-US" dirty="0" err="1"/>
              <a:t>DateTime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	username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Column(String(length</a:t>
            </a:r>
            <a:r>
              <a:rPr lang="en-US" b="1" dirty="0">
                <a:effectLst/>
              </a:rPr>
              <a:t>=</a:t>
            </a:r>
            <a:r>
              <a:rPr lang="en-US" dirty="0"/>
              <a:t>30)) </a:t>
            </a:r>
          </a:p>
          <a:p>
            <a:pPr marL="0" indent="0">
              <a:buNone/>
            </a:pPr>
            <a:r>
              <a:rPr lang="en-US" dirty="0"/>
              <a:t>		password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Column(String(length</a:t>
            </a:r>
            <a:r>
              <a:rPr lang="en-US" b="1" dirty="0">
                <a:effectLst/>
              </a:rPr>
              <a:t>=</a:t>
            </a:r>
            <a:r>
              <a:rPr lang="en-US" dirty="0"/>
              <a:t>128))</a:t>
            </a:r>
          </a:p>
        </p:txBody>
      </p:sp>
    </p:spTree>
    <p:extLst>
      <p:ext uri="{BB962C8B-B14F-4D97-AF65-F5344CB8AC3E}">
        <p14:creationId xmlns:p14="http://schemas.microsoft.com/office/powerpoint/2010/main" val="262220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39AE-1C9B-C34D-B0E1-A6AFC9F3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---Models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7994-8A7F-A740-9504-555F3B9B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b="1" dirty="0" err="1"/>
              <a:t>sqlalchemy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/>
              <a:t>	metadata = </a:t>
            </a:r>
            <a:r>
              <a:rPr lang="en-US" dirty="0" err="1"/>
              <a:t>MetaData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user = Table('user', metadata, </a:t>
            </a:r>
          </a:p>
          <a:p>
            <a:pPr marL="0" indent="0">
              <a:buNone/>
            </a:pPr>
            <a:r>
              <a:rPr lang="en-US" dirty="0"/>
              <a:t>			Column('</a:t>
            </a:r>
            <a:r>
              <a:rPr lang="en-US" dirty="0" err="1"/>
              <a:t>user_id</a:t>
            </a:r>
            <a:r>
              <a:rPr lang="en-US" dirty="0"/>
              <a:t>', Integer, </a:t>
            </a:r>
            <a:r>
              <a:rPr lang="en-US" dirty="0" err="1"/>
              <a:t>primary_key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/>
              <a:t>), 				Column('</a:t>
            </a:r>
            <a:r>
              <a:rPr lang="en-US" dirty="0" err="1"/>
              <a:t>user_name</a:t>
            </a:r>
            <a:r>
              <a:rPr lang="en-US" dirty="0"/>
              <a:t>', String(16), nullable=</a:t>
            </a:r>
            <a:r>
              <a:rPr lang="en-US" b="1" dirty="0"/>
              <a:t>False</a:t>
            </a:r>
            <a:r>
              <a:rPr lang="en-US" dirty="0"/>
              <a:t>), 				Column('</a:t>
            </a:r>
            <a:r>
              <a:rPr lang="en-US" dirty="0" err="1"/>
              <a:t>email_address</a:t>
            </a:r>
            <a:r>
              <a:rPr lang="en-US" dirty="0"/>
              <a:t>', String(60)), 						Column('nickname', String(50), nullable=</a:t>
            </a:r>
            <a:r>
              <a:rPr lang="en-US" b="1" dirty="0"/>
              <a:t>False</a:t>
            </a:r>
            <a:r>
              <a:rPr lang="en-US" dirty="0"/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198569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7C35-1DF8-3248-B31A-CBFFF060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---Manipulations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0E51-9B74-0549-B7E7-33449010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  <a:p>
            <a:pPr marL="457200" lvl="1" indent="0">
              <a:buNone/>
            </a:pPr>
            <a:r>
              <a:rPr lang="en-US" dirty="0"/>
              <a:t>with </a:t>
            </a:r>
            <a:r>
              <a:rPr lang="en-US" dirty="0" err="1"/>
              <a:t>get_session</a:t>
            </a:r>
            <a:r>
              <a:rPr lang="en-US" dirty="0"/>
              <a:t>() as session: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session.add</a:t>
            </a:r>
            <a:r>
              <a:rPr lang="en-US" dirty="0"/>
              <a:t>(User(username="</a:t>
            </a:r>
            <a:r>
              <a:rPr lang="en-US" dirty="0" err="1"/>
              <a:t>asd</a:t>
            </a:r>
            <a:r>
              <a:rPr lang="en-US" dirty="0"/>
              <a:t>", password="</a:t>
            </a:r>
            <a:r>
              <a:rPr lang="en-US" dirty="0" err="1"/>
              <a:t>asd</a:t>
            </a:r>
            <a:r>
              <a:rPr lang="en-US" dirty="0"/>
              <a:t>")) 	</a:t>
            </a:r>
            <a:r>
              <a:rPr lang="en-US" dirty="0" err="1"/>
              <a:t>session.add</a:t>
            </a:r>
            <a:r>
              <a:rPr lang="en-US" dirty="0"/>
              <a:t>(User(username="</a:t>
            </a:r>
            <a:r>
              <a:rPr lang="en-US" dirty="0" err="1"/>
              <a:t>qwe</a:t>
            </a:r>
            <a:r>
              <a:rPr lang="en-US" dirty="0"/>
              <a:t>", password="</a:t>
            </a:r>
            <a:r>
              <a:rPr lang="en-US" dirty="0" err="1"/>
              <a:t>qwe</a:t>
            </a:r>
            <a:r>
              <a:rPr lang="en-US" dirty="0"/>
              <a:t>"))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session.commit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465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4577-E8BB-6C4C-8FF5-36A02212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--- Manipulations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463A-5574-8C41-A5C7-CAFAE67A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Query</a:t>
            </a:r>
          </a:p>
          <a:p>
            <a:pPr lvl="1"/>
            <a:r>
              <a:rPr lang="en-US" dirty="0"/>
              <a:t>Get rows based on conditions</a:t>
            </a:r>
          </a:p>
          <a:p>
            <a:pPr marL="0" indent="0">
              <a:buNone/>
            </a:pPr>
            <a:r>
              <a:rPr lang="en-US" dirty="0"/>
              <a:t>	with </a:t>
            </a:r>
            <a:r>
              <a:rPr lang="en-US" dirty="0" err="1"/>
              <a:t>get_session</a:t>
            </a:r>
            <a:r>
              <a:rPr lang="en-US" dirty="0"/>
              <a:t>() as session: </a:t>
            </a:r>
          </a:p>
          <a:p>
            <a:pPr marL="0" indent="0">
              <a:buNone/>
            </a:pPr>
            <a:r>
              <a:rPr lang="en-US" dirty="0"/>
              <a:t>		# &lt;class '</a:t>
            </a:r>
            <a:r>
              <a:rPr lang="en-US" dirty="0" err="1"/>
              <a:t>sqlalchemy.orm.query.Query</a:t>
            </a:r>
            <a:r>
              <a:rPr lang="en-US" dirty="0"/>
              <a:t>’&gt; </a:t>
            </a:r>
          </a:p>
          <a:p>
            <a:pPr marL="0" indent="0">
              <a:buNone/>
            </a:pPr>
            <a:r>
              <a:rPr lang="en-US" dirty="0"/>
              <a:t>		query = (</a:t>
            </a:r>
            <a:r>
              <a:rPr lang="en-US" dirty="0" err="1"/>
              <a:t>session.query</a:t>
            </a:r>
            <a:r>
              <a:rPr lang="en-US" dirty="0"/>
              <a:t>(User) </a:t>
            </a:r>
          </a:p>
          <a:p>
            <a:pPr marL="0" indent="0">
              <a:buNone/>
            </a:pPr>
            <a:r>
              <a:rPr lang="en-US" dirty="0"/>
              <a:t>			.filter(</a:t>
            </a:r>
            <a:r>
              <a:rPr lang="en-US" dirty="0" err="1"/>
              <a:t>User.username</a:t>
            </a:r>
            <a:r>
              <a:rPr lang="en-US" dirty="0"/>
              <a:t> == "</a:t>
            </a:r>
            <a:r>
              <a:rPr lang="en-US" dirty="0" err="1"/>
              <a:t>asd</a:t>
            </a:r>
            <a:r>
              <a:rPr lang="en-US" dirty="0"/>
              <a:t>") #conditional filter</a:t>
            </a:r>
          </a:p>
          <a:p>
            <a:pPr marL="0" indent="0">
              <a:buNone/>
            </a:pPr>
            <a:r>
              <a:rPr lang="en-US" dirty="0"/>
              <a:t>			.</a:t>
            </a:r>
            <a:r>
              <a:rPr lang="en-US" dirty="0" err="1"/>
              <a:t>filter_by</a:t>
            </a:r>
            <a:r>
              <a:rPr lang="en-US" dirty="0"/>
              <a:t>(username="</a:t>
            </a:r>
            <a:r>
              <a:rPr lang="en-US" dirty="0" err="1"/>
              <a:t>asd</a:t>
            </a:r>
            <a:r>
              <a:rPr lang="en-US" dirty="0"/>
              <a:t>") #same as above</a:t>
            </a:r>
          </a:p>
          <a:p>
            <a:pPr marL="0" indent="0">
              <a:buNone/>
            </a:pPr>
            <a:r>
              <a:rPr lang="en-US" dirty="0"/>
              <a:t>			.join(Address) #using foreign ID</a:t>
            </a:r>
          </a:p>
          <a:p>
            <a:pPr marL="0" indent="0">
              <a:buNone/>
            </a:pPr>
            <a:r>
              <a:rPr lang="en-US" dirty="0"/>
              <a:t>			.join(</a:t>
            </a:r>
            <a:r>
              <a:rPr lang="en-US" dirty="0" err="1"/>
              <a:t>Addreess,Addreess.user_id</a:t>
            </a:r>
            <a:r>
              <a:rPr lang="en-US" dirty="0"/>
              <a:t>==</a:t>
            </a:r>
            <a:r>
              <a:rPr lang="en-US" dirty="0" err="1"/>
              <a:t>User.id</a:t>
            </a:r>
            <a:r>
              <a:rPr lang="en-US" dirty="0"/>
              <a:t>)# same as above</a:t>
            </a:r>
          </a:p>
          <a:p>
            <a:pPr marL="0" indent="0">
              <a:buNone/>
            </a:pPr>
            <a:r>
              <a:rPr lang="en-US" altLang="zh-CN" dirty="0"/>
              <a:t>			.</a:t>
            </a:r>
            <a:r>
              <a:rPr lang="en-US" dirty="0"/>
              <a:t>limit(10) #limit number of return value</a:t>
            </a:r>
          </a:p>
          <a:p>
            <a:pPr marL="0" indent="0">
              <a:buNone/>
            </a:pPr>
            <a:r>
              <a:rPr lang="en-US" dirty="0"/>
              <a:t>			.offset(0) # 0 step offset from previous queries)</a:t>
            </a:r>
          </a:p>
          <a:p>
            <a:pPr marL="0" indent="0">
              <a:buNone/>
            </a:pPr>
            <a:r>
              <a:rPr lang="en-US" dirty="0"/>
              <a:t>		query = (</a:t>
            </a:r>
            <a:r>
              <a:rPr lang="en-US" dirty="0" err="1"/>
              <a:t>session.query</a:t>
            </a:r>
            <a:r>
              <a:rPr lang="en-US" dirty="0"/>
              <a:t>(User).all()#all the rows</a:t>
            </a:r>
          </a:p>
          <a:p>
            <a:pPr marL="0" indent="0">
              <a:buNone/>
            </a:pPr>
            <a:r>
              <a:rPr lang="en-US" dirty="0"/>
              <a:t>				.first()#first row)</a:t>
            </a:r>
          </a:p>
        </p:txBody>
      </p:sp>
    </p:spTree>
    <p:extLst>
      <p:ext uri="{BB962C8B-B14F-4D97-AF65-F5344CB8AC3E}">
        <p14:creationId xmlns:p14="http://schemas.microsoft.com/office/powerpoint/2010/main" val="407367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B99D-DA1A-2144-8E25-C18DBA52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--- Manipulations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96DF9-F0AB-2F48-BDB8-9C8429DE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pPr lvl="1"/>
            <a:r>
              <a:rPr lang="en-US" dirty="0"/>
              <a:t>Use query then append .delete()</a:t>
            </a:r>
          </a:p>
          <a:p>
            <a:pPr lvl="1"/>
            <a:endParaRPr lang="en-US" dirty="0"/>
          </a:p>
          <a:p>
            <a:r>
              <a:rPr lang="en-US" dirty="0"/>
              <a:t>Update</a:t>
            </a:r>
          </a:p>
          <a:p>
            <a:pPr lvl="1"/>
            <a:r>
              <a:rPr lang="en-US" dirty="0"/>
              <a:t>Query/Get then change values of </a:t>
            </a:r>
            <a:r>
              <a:rPr lang="en-US" dirty="0" err="1"/>
              <a:t>attributs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8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04AF-6E59-154C-92D0-68915917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---Relationships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046D-4F16-E24A-9F81-7035D69A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Relationships</a:t>
            </a:r>
          </a:p>
          <a:p>
            <a:pPr lvl="1"/>
            <a:r>
              <a:rPr lang="en-US" dirty="0"/>
              <a:t>One to Many</a:t>
            </a:r>
          </a:p>
          <a:p>
            <a:pPr lvl="1"/>
            <a:r>
              <a:rPr lang="en-US" dirty="0"/>
              <a:t>Many to One</a:t>
            </a:r>
          </a:p>
          <a:p>
            <a:pPr lvl="1"/>
            <a:r>
              <a:rPr lang="en-US" dirty="0"/>
              <a:t>One to One</a:t>
            </a:r>
          </a:p>
          <a:p>
            <a:pPr lvl="1"/>
            <a:r>
              <a:rPr lang="en-US" dirty="0"/>
              <a:t>Many to Many</a:t>
            </a:r>
          </a:p>
          <a:p>
            <a:r>
              <a:rPr lang="en-US" dirty="0"/>
              <a:t>Foreign Key</a:t>
            </a:r>
          </a:p>
          <a:p>
            <a:pPr lvl="1"/>
            <a:r>
              <a:rPr lang="en-US" dirty="0"/>
              <a:t>Entries (typically) from different table</a:t>
            </a:r>
          </a:p>
          <a:p>
            <a:r>
              <a:rPr lang="en-US" dirty="0"/>
              <a:t>Lazy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Immediate</a:t>
            </a:r>
          </a:p>
          <a:p>
            <a:pPr lvl="1"/>
            <a:r>
              <a:rPr lang="en-US" dirty="0"/>
              <a:t>Joined</a:t>
            </a:r>
          </a:p>
          <a:p>
            <a:pPr lvl="1"/>
            <a:r>
              <a:rPr lang="en-US" dirty="0"/>
              <a:t>subquery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7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7766-86B7-D748-8F8F-2253F513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---Relationships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E6CF-8EF3-B144-ACA2-15732331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to Many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Parent</a:t>
            </a:r>
            <a:r>
              <a:rPr lang="en-US" dirty="0"/>
              <a:t>(Base): </a:t>
            </a:r>
          </a:p>
          <a:p>
            <a:pPr marL="0" indent="0">
              <a:buNone/>
            </a:pPr>
            <a:r>
              <a:rPr lang="en-US" dirty="0"/>
              <a:t>		__</a:t>
            </a:r>
            <a:r>
              <a:rPr lang="en-US" dirty="0" err="1"/>
              <a:t>tablename</a:t>
            </a:r>
            <a:r>
              <a:rPr lang="en-US" dirty="0"/>
              <a:t>__ = 'parent’ </a:t>
            </a:r>
          </a:p>
          <a:p>
            <a:pPr marL="0" indent="0">
              <a:buNone/>
            </a:pPr>
            <a:r>
              <a:rPr lang="en-US" dirty="0"/>
              <a:t>		id = Column(Integer, </a:t>
            </a:r>
            <a:r>
              <a:rPr lang="en-US" dirty="0" err="1"/>
              <a:t>primary_key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	children = relationship("Child", </a:t>
            </a:r>
            <a:r>
              <a:rPr lang="en-US" dirty="0" err="1"/>
              <a:t>back_populates</a:t>
            </a:r>
            <a:r>
              <a:rPr lang="en-US" dirty="0"/>
              <a:t>="parent")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Child</a:t>
            </a:r>
            <a:r>
              <a:rPr lang="en-US" dirty="0"/>
              <a:t>(Base): </a:t>
            </a:r>
          </a:p>
          <a:p>
            <a:pPr marL="0" indent="0">
              <a:buNone/>
            </a:pPr>
            <a:r>
              <a:rPr lang="en-US" dirty="0"/>
              <a:t>		__</a:t>
            </a:r>
            <a:r>
              <a:rPr lang="en-US" dirty="0" err="1"/>
              <a:t>tablename</a:t>
            </a:r>
            <a:r>
              <a:rPr lang="en-US" dirty="0"/>
              <a:t>__ = 'child’ </a:t>
            </a:r>
          </a:p>
          <a:p>
            <a:pPr marL="0" indent="0">
              <a:buNone/>
            </a:pPr>
            <a:r>
              <a:rPr lang="en-US" dirty="0"/>
              <a:t>		id = Column(Integer, </a:t>
            </a:r>
            <a:r>
              <a:rPr lang="en-US" dirty="0" err="1"/>
              <a:t>primary_key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parent_id</a:t>
            </a:r>
            <a:r>
              <a:rPr lang="en-US" dirty="0"/>
              <a:t> = Column(Integer, </a:t>
            </a:r>
            <a:r>
              <a:rPr lang="en-US" dirty="0" err="1"/>
              <a:t>ForeignKey</a:t>
            </a:r>
            <a:r>
              <a:rPr lang="en-US" dirty="0"/>
              <a:t>('</a:t>
            </a:r>
            <a:r>
              <a:rPr lang="en-US" dirty="0" err="1"/>
              <a:t>parent.id</a:t>
            </a:r>
            <a:r>
              <a:rPr lang="en-US" dirty="0"/>
              <a:t>’)) </a:t>
            </a:r>
          </a:p>
          <a:p>
            <a:pPr marL="0" indent="0">
              <a:buNone/>
            </a:pPr>
            <a:r>
              <a:rPr lang="en-US" dirty="0"/>
              <a:t>		parent = relationship("Parent", </a:t>
            </a:r>
            <a:r>
              <a:rPr lang="en-US" dirty="0" err="1"/>
              <a:t>back_populates</a:t>
            </a:r>
            <a:r>
              <a:rPr lang="en-US" dirty="0"/>
              <a:t>="children")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back_populates</a:t>
            </a:r>
            <a:r>
              <a:rPr lang="en-US" dirty="0"/>
              <a:t>()/</a:t>
            </a:r>
            <a:r>
              <a:rPr lang="en-US" dirty="0" err="1"/>
              <a:t>backref</a:t>
            </a:r>
            <a:r>
              <a:rPr lang="en-US" dirty="0"/>
              <a:t>() is a bidirectional option</a:t>
            </a:r>
          </a:p>
        </p:txBody>
      </p:sp>
    </p:spTree>
    <p:extLst>
      <p:ext uri="{BB962C8B-B14F-4D97-AF65-F5344CB8AC3E}">
        <p14:creationId xmlns:p14="http://schemas.microsoft.com/office/powerpoint/2010/main" val="402945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E410-6D14-E745-9538-AB8D083F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---Relationships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0D8C-079C-284F-84D6-EFE356F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to One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Parent</a:t>
            </a:r>
            <a:r>
              <a:rPr lang="en-US" dirty="0"/>
              <a:t>(Base): </a:t>
            </a:r>
          </a:p>
          <a:p>
            <a:pPr marL="0" indent="0">
              <a:buNone/>
            </a:pPr>
            <a:r>
              <a:rPr lang="en-US" dirty="0"/>
              <a:t>		__</a:t>
            </a:r>
            <a:r>
              <a:rPr lang="en-US" dirty="0" err="1"/>
              <a:t>tablename</a:t>
            </a:r>
            <a:r>
              <a:rPr lang="en-US" dirty="0"/>
              <a:t>__ = 'parent’ </a:t>
            </a:r>
          </a:p>
          <a:p>
            <a:pPr marL="0" indent="0">
              <a:buNone/>
            </a:pPr>
            <a:r>
              <a:rPr lang="en-US" dirty="0"/>
              <a:t>		id = Column(Integer, </a:t>
            </a:r>
            <a:r>
              <a:rPr lang="en-US" dirty="0" err="1"/>
              <a:t>primary_key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child_id</a:t>
            </a:r>
            <a:r>
              <a:rPr lang="en-US" dirty="0"/>
              <a:t> = Column(Integer, </a:t>
            </a:r>
            <a:r>
              <a:rPr lang="en-US" dirty="0" err="1"/>
              <a:t>ForeignKey</a:t>
            </a:r>
            <a:r>
              <a:rPr lang="en-US" dirty="0"/>
              <a:t>('</a:t>
            </a:r>
            <a:r>
              <a:rPr lang="en-US" dirty="0" err="1"/>
              <a:t>child.id</a:t>
            </a:r>
            <a:r>
              <a:rPr lang="en-US" dirty="0"/>
              <a:t>’)) </a:t>
            </a:r>
          </a:p>
          <a:p>
            <a:pPr marL="0" indent="0">
              <a:buNone/>
            </a:pPr>
            <a:r>
              <a:rPr lang="en-US" dirty="0"/>
              <a:t>		child = relationship("Child", </a:t>
            </a:r>
            <a:r>
              <a:rPr lang="en-US" dirty="0" err="1"/>
              <a:t>back_populates</a:t>
            </a:r>
            <a:r>
              <a:rPr lang="en-US" dirty="0"/>
              <a:t>="parents") 	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Child</a:t>
            </a:r>
            <a:r>
              <a:rPr lang="en-US" dirty="0"/>
              <a:t>(Base): </a:t>
            </a:r>
          </a:p>
          <a:p>
            <a:pPr marL="0" indent="0">
              <a:buNone/>
            </a:pPr>
            <a:r>
              <a:rPr lang="en-US" dirty="0"/>
              <a:t>		__</a:t>
            </a:r>
            <a:r>
              <a:rPr lang="en-US" dirty="0" err="1"/>
              <a:t>tablename</a:t>
            </a:r>
            <a:r>
              <a:rPr lang="en-US" dirty="0"/>
              <a:t>__ = 'child’ </a:t>
            </a:r>
          </a:p>
          <a:p>
            <a:pPr marL="0" indent="0">
              <a:buNone/>
            </a:pPr>
            <a:r>
              <a:rPr lang="en-US" dirty="0"/>
              <a:t>		id = Column(Integer, </a:t>
            </a:r>
            <a:r>
              <a:rPr lang="en-US" dirty="0" err="1"/>
              <a:t>primary_key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	parents = relationship("Parent", </a:t>
            </a:r>
            <a:r>
              <a:rPr lang="en-US" dirty="0" err="1"/>
              <a:t>back_populates</a:t>
            </a:r>
            <a:r>
              <a:rPr lang="en-US" dirty="0"/>
              <a:t>="child")</a:t>
            </a:r>
          </a:p>
        </p:txBody>
      </p:sp>
    </p:spTree>
    <p:extLst>
      <p:ext uri="{BB962C8B-B14F-4D97-AF65-F5344CB8AC3E}">
        <p14:creationId xmlns:p14="http://schemas.microsoft.com/office/powerpoint/2010/main" val="2160243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2725-686D-0544-8755-5D414B03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---Relationships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D0B3-EA9B-4741-8000-5D761B5FF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to One</a:t>
            </a:r>
          </a:p>
          <a:p>
            <a:pPr marL="457200" lvl="1" indent="0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Parent</a:t>
            </a:r>
            <a:r>
              <a:rPr lang="en-US" dirty="0"/>
              <a:t>(Base):</a:t>
            </a:r>
          </a:p>
          <a:p>
            <a:pPr marL="457200" lvl="1" indent="0">
              <a:buNone/>
            </a:pPr>
            <a:r>
              <a:rPr lang="en-US" dirty="0"/>
              <a:t>	 __</a:t>
            </a:r>
            <a:r>
              <a:rPr lang="en-US" dirty="0" err="1"/>
              <a:t>tablename</a:t>
            </a:r>
            <a:r>
              <a:rPr lang="en-US" dirty="0"/>
              <a:t>__ = 'parent’ </a:t>
            </a:r>
          </a:p>
          <a:p>
            <a:pPr marL="457200" lvl="1" indent="0">
              <a:buNone/>
            </a:pPr>
            <a:r>
              <a:rPr lang="en-US" dirty="0"/>
              <a:t>	id = Column(Integer, </a:t>
            </a:r>
            <a:r>
              <a:rPr lang="en-US" dirty="0" err="1"/>
              <a:t>primary_key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	child = relationship("Child", </a:t>
            </a:r>
            <a:r>
              <a:rPr lang="en-US" dirty="0" err="1"/>
              <a:t>uselist</a:t>
            </a:r>
            <a:r>
              <a:rPr lang="en-US" dirty="0"/>
              <a:t>=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back_populates</a:t>
            </a:r>
            <a:r>
              <a:rPr lang="en-US" dirty="0"/>
              <a:t>="parent") </a:t>
            </a:r>
          </a:p>
          <a:p>
            <a:pPr marL="457200" lvl="1" indent="0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Child</a:t>
            </a:r>
            <a:r>
              <a:rPr lang="en-US" dirty="0"/>
              <a:t>(Base): </a:t>
            </a:r>
          </a:p>
          <a:p>
            <a:pPr marL="457200" lvl="1" indent="0">
              <a:buNone/>
            </a:pPr>
            <a:r>
              <a:rPr lang="en-US" dirty="0"/>
              <a:t>	__</a:t>
            </a:r>
            <a:r>
              <a:rPr lang="en-US" dirty="0" err="1"/>
              <a:t>tablename</a:t>
            </a:r>
            <a:r>
              <a:rPr lang="en-US" dirty="0"/>
              <a:t>__ = 'child’ </a:t>
            </a:r>
          </a:p>
          <a:p>
            <a:pPr marL="457200" lvl="1" indent="0">
              <a:buNone/>
            </a:pPr>
            <a:r>
              <a:rPr lang="en-US" dirty="0"/>
              <a:t>	id = Column(Integer, </a:t>
            </a:r>
            <a:r>
              <a:rPr lang="en-US" dirty="0" err="1"/>
              <a:t>primary_key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parent_id</a:t>
            </a:r>
            <a:r>
              <a:rPr lang="en-US" dirty="0"/>
              <a:t> = Column(Integer, </a:t>
            </a:r>
            <a:r>
              <a:rPr lang="en-US" dirty="0" err="1"/>
              <a:t>ForeignKey</a:t>
            </a:r>
            <a:r>
              <a:rPr lang="en-US" dirty="0"/>
              <a:t>('</a:t>
            </a:r>
            <a:r>
              <a:rPr lang="en-US" dirty="0" err="1"/>
              <a:t>parent.id</a:t>
            </a:r>
            <a:r>
              <a:rPr lang="en-US" dirty="0"/>
              <a:t>’)) </a:t>
            </a:r>
          </a:p>
          <a:p>
            <a:pPr marL="457200" lvl="1" indent="0">
              <a:buNone/>
            </a:pPr>
            <a:r>
              <a:rPr lang="en-US" dirty="0"/>
              <a:t>	parent = relationship("Parent", </a:t>
            </a:r>
            <a:r>
              <a:rPr lang="en-US" dirty="0" err="1"/>
              <a:t>back_populates</a:t>
            </a:r>
            <a:r>
              <a:rPr lang="en-US" dirty="0"/>
              <a:t>="child")</a:t>
            </a:r>
          </a:p>
        </p:txBody>
      </p:sp>
    </p:spTree>
    <p:extLst>
      <p:ext uri="{BB962C8B-B14F-4D97-AF65-F5344CB8AC3E}">
        <p14:creationId xmlns:p14="http://schemas.microsoft.com/office/powerpoint/2010/main" val="185562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616-BB17-BD48-A663-F651230E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---Relationships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77B2-F4C2-9748-B122-0D858F2E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Many to Many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association_table</a:t>
            </a:r>
            <a:r>
              <a:rPr lang="en-US" dirty="0"/>
              <a:t> = Table('association', </a:t>
            </a:r>
            <a:r>
              <a:rPr lang="en-US" dirty="0" err="1"/>
              <a:t>Base.metadata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Column('</a:t>
            </a:r>
            <a:r>
              <a:rPr lang="en-US" dirty="0" err="1"/>
              <a:t>left_id</a:t>
            </a:r>
            <a:r>
              <a:rPr lang="en-US" dirty="0"/>
              <a:t>', Integer, </a:t>
            </a:r>
            <a:r>
              <a:rPr lang="en-US" dirty="0" err="1"/>
              <a:t>ForeignKey</a:t>
            </a:r>
            <a:r>
              <a:rPr lang="en-US" dirty="0"/>
              <a:t>('</a:t>
            </a:r>
            <a:r>
              <a:rPr lang="en-US" dirty="0" err="1"/>
              <a:t>left.id</a:t>
            </a:r>
            <a:r>
              <a:rPr lang="en-US" dirty="0"/>
              <a:t>')), </a:t>
            </a:r>
          </a:p>
          <a:p>
            <a:pPr marL="0" indent="0">
              <a:buNone/>
            </a:pPr>
            <a:r>
              <a:rPr lang="en-US" dirty="0"/>
              <a:t>		Column('</a:t>
            </a:r>
            <a:r>
              <a:rPr lang="en-US" dirty="0" err="1"/>
              <a:t>right_id</a:t>
            </a:r>
            <a:r>
              <a:rPr lang="en-US" dirty="0"/>
              <a:t>', Integer, </a:t>
            </a:r>
            <a:r>
              <a:rPr lang="en-US" dirty="0" err="1"/>
              <a:t>ForeignKey</a:t>
            </a:r>
            <a:r>
              <a:rPr lang="en-US" dirty="0"/>
              <a:t>('</a:t>
            </a:r>
            <a:r>
              <a:rPr lang="en-US" dirty="0" err="1"/>
              <a:t>right.id</a:t>
            </a:r>
            <a:r>
              <a:rPr lang="en-US" dirty="0"/>
              <a:t>'))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class</a:t>
            </a:r>
            <a:r>
              <a:rPr lang="en-US" dirty="0"/>
              <a:t> </a:t>
            </a:r>
            <a:r>
              <a:rPr lang="en-US" b="1" dirty="0"/>
              <a:t>Parent</a:t>
            </a:r>
            <a:r>
              <a:rPr lang="en-US" dirty="0"/>
              <a:t>(Base): </a:t>
            </a:r>
          </a:p>
          <a:p>
            <a:pPr marL="0" indent="0">
              <a:buNone/>
            </a:pPr>
            <a:r>
              <a:rPr lang="en-US" dirty="0"/>
              <a:t>		__</a:t>
            </a:r>
            <a:r>
              <a:rPr lang="en-US" dirty="0" err="1"/>
              <a:t>tablename</a:t>
            </a:r>
            <a:r>
              <a:rPr lang="en-US" dirty="0"/>
              <a:t>__ = 'left’ </a:t>
            </a:r>
          </a:p>
          <a:p>
            <a:pPr marL="0" indent="0">
              <a:buNone/>
            </a:pPr>
            <a:r>
              <a:rPr lang="en-US" dirty="0"/>
              <a:t>		id = Column(Integer, </a:t>
            </a:r>
            <a:r>
              <a:rPr lang="en-US" dirty="0" err="1"/>
              <a:t>primary_key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	children = relationship("Child", secondary=</a:t>
            </a:r>
            <a:r>
              <a:rPr lang="en-US" dirty="0" err="1"/>
              <a:t>association_table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Child</a:t>
            </a:r>
            <a:r>
              <a:rPr lang="en-US" dirty="0"/>
              <a:t>(Base): </a:t>
            </a:r>
          </a:p>
          <a:p>
            <a:pPr marL="0" indent="0">
              <a:buNone/>
            </a:pPr>
            <a:r>
              <a:rPr lang="en-US" dirty="0"/>
              <a:t>		__</a:t>
            </a:r>
            <a:r>
              <a:rPr lang="en-US" dirty="0" err="1"/>
              <a:t>tablename</a:t>
            </a:r>
            <a:r>
              <a:rPr lang="en-US" dirty="0"/>
              <a:t>__ = 'right’ </a:t>
            </a:r>
          </a:p>
          <a:p>
            <a:pPr marL="0" indent="0">
              <a:buNone/>
            </a:pPr>
            <a:r>
              <a:rPr lang="en-US" dirty="0"/>
              <a:t>		id = Column(Integer, </a:t>
            </a:r>
            <a:r>
              <a:rPr lang="en-US" dirty="0" err="1"/>
              <a:t>primary_key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8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3557-5CAB-5E4F-A9EB-A3863110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3745-47A7-7D40-960C-B10C7E4D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  <a:p>
            <a:pPr lvl="1"/>
            <a:r>
              <a:rPr lang="en-US" dirty="0"/>
              <a:t>Convenient expression for a iteration across list</a:t>
            </a:r>
          </a:p>
          <a:p>
            <a:pPr lvl="1"/>
            <a:r>
              <a:rPr lang="en-US" dirty="0"/>
              <a:t>For loop expression: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items </a:t>
            </a:r>
            <a:r>
              <a:rPr lang="en-US" dirty="0">
                <a:solidFill>
                  <a:schemeClr val="accent1"/>
                </a:solidFill>
              </a:rPr>
              <a:t>in</a:t>
            </a:r>
            <a:r>
              <a:rPr lang="en-US" dirty="0"/>
              <a:t> list: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condition:</a:t>
            </a:r>
          </a:p>
          <a:p>
            <a:pPr marL="914400" lvl="2" indent="0">
              <a:buNone/>
            </a:pPr>
            <a:r>
              <a:rPr lang="en-US" dirty="0"/>
              <a:t>		do something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err="1"/>
              <a:t>new_list</a:t>
            </a:r>
            <a:r>
              <a:rPr lang="en-US" dirty="0"/>
              <a:t> = [do something </a:t>
            </a: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items </a:t>
            </a:r>
            <a:r>
              <a:rPr lang="en-US" dirty="0">
                <a:solidFill>
                  <a:schemeClr val="accent1"/>
                </a:solidFill>
              </a:rPr>
              <a:t>in</a:t>
            </a:r>
            <a:r>
              <a:rPr lang="en-US" dirty="0"/>
              <a:t> list (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condition)]</a:t>
            </a:r>
          </a:p>
        </p:txBody>
      </p:sp>
    </p:spTree>
    <p:extLst>
      <p:ext uri="{BB962C8B-B14F-4D97-AF65-F5344CB8AC3E}">
        <p14:creationId xmlns:p14="http://schemas.microsoft.com/office/powerpoint/2010/main" val="357503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D4A2-AD5A-0C49-B1BF-B9DCF845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Flask Models</a:t>
            </a:r>
          </a:p>
        </p:txBody>
      </p:sp>
    </p:spTree>
    <p:extLst>
      <p:ext uri="{BB962C8B-B14F-4D97-AF65-F5344CB8AC3E}">
        <p14:creationId xmlns:p14="http://schemas.microsoft.com/office/powerpoint/2010/main" val="140571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33EB-69BF-2A49-939A-68888911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0CB0-9190-E346-AAAF-7EB75C3C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</a:p>
          <a:p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Basics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/>
              <a:t>Manipulations</a:t>
            </a:r>
          </a:p>
          <a:p>
            <a:pPr lvl="1"/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69317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AD6-420D-EF47-9514-3BA7F486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5145-8919-2C43-9234-1F4CA50E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table</a:t>
            </a:r>
          </a:p>
          <a:p>
            <a:pPr lvl="1"/>
            <a:r>
              <a:rPr lang="en-US" dirty="0"/>
              <a:t>2-dimentions table</a:t>
            </a:r>
          </a:p>
          <a:p>
            <a:pPr lvl="2"/>
            <a:r>
              <a:rPr lang="en-US" dirty="0"/>
              <a:t>Each entry as an instance</a:t>
            </a:r>
          </a:p>
          <a:p>
            <a:pPr lvl="2"/>
            <a:r>
              <a:rPr lang="en-US" dirty="0"/>
              <a:t>Each tuple as instance contains attributes</a:t>
            </a:r>
          </a:p>
          <a:p>
            <a:pPr lvl="2"/>
            <a:r>
              <a:rPr lang="en-US" dirty="0"/>
              <a:t>E.g. [ ('1', 'Michael'), ('2', 'Bob'), ('3', 'Adam’) ]</a:t>
            </a:r>
          </a:p>
          <a:p>
            <a:pPr lvl="1"/>
            <a:r>
              <a:rPr lang="en-US" dirty="0"/>
              <a:t>Unclear in structure</a:t>
            </a:r>
          </a:p>
          <a:p>
            <a:pPr lvl="1"/>
            <a:r>
              <a:rPr lang="en-US" dirty="0"/>
              <a:t>Poor relationship</a:t>
            </a:r>
          </a:p>
          <a:p>
            <a:pPr lvl="1"/>
            <a:endParaRPr lang="en-US" dirty="0"/>
          </a:p>
          <a:p>
            <a:r>
              <a:rPr lang="en-US" dirty="0"/>
              <a:t>Using objects to represent entry?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567-27E7-4547-AEB8-7F440B74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D991-766F-2449-829D-7B49CA7F4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 User(object):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	def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dirty="0"/>
              <a:t>(self, id, name):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self.id</a:t>
            </a:r>
            <a:r>
              <a:rPr lang="en-US" dirty="0"/>
              <a:t> = id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 User('1', 'Michael'), User('2', 'Bob'), User('3', 'Adam’)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6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D4A6-50E3-3E4F-872E-AA59696F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6BA4-0931-AB4C-B272-A7139656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relational data to objects</a:t>
            </a:r>
          </a:p>
          <a:p>
            <a:pPr lvl="1"/>
            <a:r>
              <a:rPr lang="en-US" dirty="0"/>
              <a:t>Clear representation for each attributes</a:t>
            </a:r>
          </a:p>
          <a:p>
            <a:pPr lvl="1"/>
            <a:r>
              <a:rPr lang="en-US" dirty="0"/>
              <a:t>More clear relationships</a:t>
            </a:r>
          </a:p>
          <a:p>
            <a:pPr lvl="1"/>
            <a:endParaRPr lang="en-US" dirty="0"/>
          </a:p>
          <a:p>
            <a:r>
              <a:rPr lang="en-US" dirty="0"/>
              <a:t>ORM in Python: </a:t>
            </a:r>
            <a:r>
              <a:rPr lang="en-US" dirty="0" err="1"/>
              <a:t>SQLAlchemy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4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6A83-0713-0E4A-BC12-544B4E17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---Basics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3E72-5522-8648-BC0C-6B444610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</a:t>
            </a:r>
          </a:p>
          <a:p>
            <a:pPr lvl="1"/>
            <a:r>
              <a:rPr lang="en-US" dirty="0"/>
              <a:t>Pip install flask-</a:t>
            </a:r>
            <a:r>
              <a:rPr lang="en-US" dirty="0" err="1"/>
              <a:t>sqlalchamy</a:t>
            </a:r>
            <a:endParaRPr lang="en-US" dirty="0"/>
          </a:p>
          <a:p>
            <a:r>
              <a:rPr lang="en-US" dirty="0"/>
              <a:t>Store data with classes inherit from base models</a:t>
            </a:r>
          </a:p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Engine: starting point for any </a:t>
            </a:r>
            <a:r>
              <a:rPr lang="en-US" dirty="0" err="1"/>
              <a:t>SQLAlchemy</a:t>
            </a:r>
            <a:r>
              <a:rPr lang="en-US" dirty="0"/>
              <a:t> application. Homebase.</a:t>
            </a:r>
          </a:p>
          <a:p>
            <a:pPr lvl="1"/>
            <a:r>
              <a:rPr lang="en-US" dirty="0"/>
              <a:t>Session: conversations</a:t>
            </a:r>
          </a:p>
          <a:p>
            <a:pPr lvl="1"/>
            <a:r>
              <a:rPr lang="en-US" dirty="0"/>
              <a:t>Model: Table to save data</a:t>
            </a:r>
          </a:p>
          <a:p>
            <a:pPr lvl="1"/>
            <a:r>
              <a:rPr lang="en-US" dirty="0"/>
              <a:t>Column: Attributes in each entry</a:t>
            </a:r>
          </a:p>
          <a:p>
            <a:pPr lvl="1"/>
            <a:r>
              <a:rPr lang="en-US" dirty="0"/>
              <a:t>Query: Multi-rows from table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https://docs.sqlalchemy.org/en/latest/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5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E2C5-52C2-9546-9DC4-F2F05AFB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---Basics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845D-31D9-4F46-8EA3-2A641FDDA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type</a:t>
            </a:r>
          </a:p>
          <a:p>
            <a:pPr lvl="1"/>
            <a:r>
              <a:rPr lang="en-US" dirty="0"/>
              <a:t>Integer()  # Integer with declared bit length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String() # </a:t>
            </a:r>
            <a:r>
              <a:rPr lang="en-US" dirty="0" err="1"/>
              <a:t>str</a:t>
            </a:r>
            <a:r>
              <a:rPr lang="en-US" dirty="0"/>
              <a:t> in declared length</a:t>
            </a:r>
          </a:p>
          <a:p>
            <a:pPr lvl="1"/>
            <a:r>
              <a:rPr lang="en-US" dirty="0"/>
              <a:t>Boolean</a:t>
            </a:r>
          </a:p>
          <a:p>
            <a:r>
              <a:rPr lang="en-US" dirty="0"/>
              <a:t>Column Options</a:t>
            </a:r>
          </a:p>
          <a:p>
            <a:pPr lvl="1"/>
            <a:r>
              <a:rPr lang="en-US" dirty="0" err="1"/>
              <a:t>primary_key</a:t>
            </a:r>
            <a:r>
              <a:rPr lang="en-US" dirty="0"/>
              <a:t>: main entry value to access the row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nullable</a:t>
            </a:r>
          </a:p>
        </p:txBody>
      </p:sp>
    </p:spTree>
    <p:extLst>
      <p:ext uri="{BB962C8B-B14F-4D97-AF65-F5344CB8AC3E}">
        <p14:creationId xmlns:p14="http://schemas.microsoft.com/office/powerpoint/2010/main" val="129348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320</Words>
  <Application>Microsoft Macintosh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HW3 Feedback</vt:lpstr>
      <vt:lpstr>Common Questions</vt:lpstr>
      <vt:lpstr>Flask Models</vt:lpstr>
      <vt:lpstr>Contents</vt:lpstr>
      <vt:lpstr>How to save data</vt:lpstr>
      <vt:lpstr>How to save data</vt:lpstr>
      <vt:lpstr>Object-Relational Mapping</vt:lpstr>
      <vt:lpstr>SQLAlchemy---Basics</vt:lpstr>
      <vt:lpstr>SQLAlchemy---Basics</vt:lpstr>
      <vt:lpstr>SQLAlchemy---Models</vt:lpstr>
      <vt:lpstr>SQLAlchemy---Models</vt:lpstr>
      <vt:lpstr>SQLAlchemy---Manipulations</vt:lpstr>
      <vt:lpstr>SQLAlchemy--- Manipulations</vt:lpstr>
      <vt:lpstr>SQLAlchemy--- Manipulations</vt:lpstr>
      <vt:lpstr>SQLAlchemy---Relationships</vt:lpstr>
      <vt:lpstr>SQLAlchemy---Relationships</vt:lpstr>
      <vt:lpstr>SQLAlchemy---Relationships</vt:lpstr>
      <vt:lpstr>SQLAlchemy---Relationships</vt:lpstr>
      <vt:lpstr>SQLAlchemy---Relationships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 Feedback</dc:title>
  <dc:creator>Yue Dai</dc:creator>
  <cp:lastModifiedBy>Yue Dai</cp:lastModifiedBy>
  <cp:revision>12</cp:revision>
  <dcterms:created xsi:type="dcterms:W3CDTF">2019-03-20T19:33:05Z</dcterms:created>
  <dcterms:modified xsi:type="dcterms:W3CDTF">2019-03-20T21:04:33Z</dcterms:modified>
</cp:coreProperties>
</file>