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80" d="100"/>
          <a:sy n="80" d="100"/>
        </p:scale>
        <p:origin x="634" y="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1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tgame.com/set/puzzle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hackster.io/asun/tap-test-tt-41bdf2" TargetMode="External"/><Relationship Id="rId4" Type="http://schemas.openxmlformats.org/officeDocument/2006/relationships/hyperlink" Target="https://www.hackster.io/jnk1/candy-game-box-using-pocket-beagle-d550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770" TargetMode="External"/><Relationship Id="rId2" Type="http://schemas.openxmlformats.org/officeDocument/2006/relationships/hyperlink" Target="https://www.hackster.io/beagleboard/products/pocketbeagle?ref=project-41bdf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dp/B0B38GX54H?th=1" TargetMode="External"/><Relationship Id="rId4" Type="http://schemas.openxmlformats.org/officeDocument/2006/relationships/hyperlink" Target="https://www.amazon.com/wifi-adapter-usb-pc-network/dp/B008IFXQF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Ready, Set, Candy!</a:t>
            </a:r>
            <a:br>
              <a:rPr lang="en-US" sz="6000" dirty="0"/>
            </a:b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09/25/2023</a:t>
            </a:r>
          </a:p>
          <a:p>
            <a:r>
              <a:rPr lang="en-US" dirty="0"/>
              <a:t>Sunny Yu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motivation</a:t>
            </a:r>
          </a:p>
          <a:p>
            <a:pPr lvl="1"/>
            <a:r>
              <a:rPr lang="en-US" dirty="0"/>
              <a:t>When I get stressed, I tend to lack self-control in how long I spend playing games and how much candy I consume. Although these two actions seem unrelated, I realized that I could address both of these problems through Ready, Set, Candy!</a:t>
            </a:r>
          </a:p>
          <a:p>
            <a:r>
              <a:rPr lang="en-US" dirty="0"/>
              <a:t>Ready, Set, Candy! Proposal</a:t>
            </a:r>
          </a:p>
          <a:p>
            <a:pPr lvl="1"/>
            <a:r>
              <a:rPr lang="en-US" dirty="0"/>
              <a:t>Users can play one round of Set, a logic card game, per day in exchange for a predetermined portion of candy</a:t>
            </a:r>
          </a:p>
          <a:p>
            <a:pPr lvl="2"/>
            <a:r>
              <a:rPr lang="en-US" dirty="0"/>
              <a:t>12 cards are displayed -&gt; user finds all 6 sets -&gt; candy gets dispensed </a:t>
            </a:r>
          </a:p>
          <a:p>
            <a:pPr lvl="2"/>
            <a:r>
              <a:rPr lang="en-US" dirty="0">
                <a:hlinkClick r:id="rId3"/>
              </a:rPr>
              <a:t>https://www.setgame.com/set/puzzle</a:t>
            </a:r>
            <a:r>
              <a:rPr lang="en-US" dirty="0"/>
              <a:t> &lt;- puzzle of the day</a:t>
            </a:r>
          </a:p>
          <a:p>
            <a:r>
              <a:rPr lang="en-US" dirty="0"/>
              <a:t>Existing projects/libraries: </a:t>
            </a:r>
          </a:p>
          <a:p>
            <a:pPr lvl="1"/>
            <a:r>
              <a:rPr lang="en-US" dirty="0"/>
              <a:t>Candy Game Box: </a:t>
            </a:r>
            <a:r>
              <a:rPr lang="en-US" dirty="0">
                <a:hlinkClick r:id="rId4"/>
              </a:rPr>
              <a:t>https://www.hackster.io/candy-game-box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Tap Test: </a:t>
            </a:r>
            <a:r>
              <a:rPr lang="en-US" dirty="0">
                <a:hlinkClick r:id="rId5"/>
              </a:rPr>
              <a:t>https://www.hackster.io/tap-test</a:t>
            </a:r>
            <a:r>
              <a:rPr lang="en-US" dirty="0"/>
              <a:t> </a:t>
            </a:r>
          </a:p>
          <a:p>
            <a:r>
              <a:rPr lang="en-US" dirty="0"/>
              <a:t>Improvements / additions over existing project</a:t>
            </a:r>
          </a:p>
          <a:p>
            <a:pPr lvl="1"/>
            <a:r>
              <a:rPr lang="en-US" dirty="0"/>
              <a:t>This project takes inspiration from Candy Game Box’s </a:t>
            </a:r>
          </a:p>
          <a:p>
            <a:pPr lvl="1"/>
            <a:endParaRPr lang="en-US" dirty="0"/>
          </a:p>
        </p:txBody>
      </p:sp>
      <p:pic>
        <p:nvPicPr>
          <p:cNvPr id="1028" name="Picture 4" descr="Amazon.com: SET Enterprises SET - The Family Card Game of Visual Perception  - Race to Find The Matches, For Ages 8+,81 Cards, Rules included : Marsha  J. Falco: Toys &amp; Games">
            <a:extLst>
              <a:ext uri="{FF2B5EF4-FFF2-40B4-BE49-F238E27FC236}">
                <a16:creationId xmlns:a16="http://schemas.microsoft.com/office/drawing/2014/main" id="{9D0AB6A7-9990-4C05-1D5B-DFD45E63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7620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rds Mini Boxes in Bulk at Candy Nation">
            <a:extLst>
              <a:ext uri="{FF2B5EF4-FFF2-40B4-BE49-F238E27FC236}">
                <a16:creationId xmlns:a16="http://schemas.microsoft.com/office/drawing/2014/main" id="{C7894D33-2095-0441-4122-71B1EC97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3962400"/>
            <a:ext cx="2324100" cy="191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EAE6D-7189-75F9-7D02-6A07570DF135}"/>
              </a:ext>
            </a:extLst>
          </p:cNvPr>
          <p:cNvSpPr txBox="1"/>
          <p:nvPr/>
        </p:nvSpPr>
        <p:spPr>
          <a:xfrm>
            <a:off x="9639300" y="3162300"/>
            <a:ext cx="240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Rules of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Each card has 4 features: color, number, shape, and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3 cards in a set must display each feature as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A) all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B) all different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FAA608-DD7F-727A-0381-4C6602A0B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81" t="21774" r="3818" b="52419"/>
          <a:stretch/>
        </p:blipFill>
        <p:spPr>
          <a:xfrm>
            <a:off x="1409700" y="1600200"/>
            <a:ext cx="9626203" cy="40005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576450-7A19-792A-B312-D279B95D7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9" t="62778" r="10123" b="12222"/>
          <a:stretch/>
        </p:blipFill>
        <p:spPr>
          <a:xfrm>
            <a:off x="1562100" y="1638300"/>
            <a:ext cx="9220200" cy="39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020688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BeagleBoard.org </a:t>
                      </a:r>
                      <a:r>
                        <a:rPr lang="en-US" dirty="0" err="1">
                          <a:hlinkClick r:id="rId2"/>
                        </a:rPr>
                        <a:t>PocketBeagle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Adafruit SPI Screen - 2.8" TFT LCD w/Touchscreen Breakout Board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Amazon - USB </a:t>
                      </a:r>
                      <a:r>
                        <a:rPr lang="en-US" dirty="0" err="1">
                          <a:hlinkClick r:id="rId4"/>
                        </a:rPr>
                        <a:t>Wifi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Amazon - Stepper Motor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5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9479</TotalTime>
  <Words>279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Ready, Set, Candy!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Sunny Yu</cp:lastModifiedBy>
  <cp:revision>407</cp:revision>
  <dcterms:created xsi:type="dcterms:W3CDTF">2018-01-09T20:24:50Z</dcterms:created>
  <dcterms:modified xsi:type="dcterms:W3CDTF">2023-09-26T17:20:37Z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