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FFFF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5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sz="2000" b="1" i="0" u="none" strike="noStrike" baseline="0" dirty="0" smtClean="0">
                <a:effectLst/>
              </a:rPr>
              <a:t>Evolution du chiffre d’affaire du marché du jeu vidéo </a:t>
            </a:r>
            <a:endParaRPr lang="en-US" sz="2000" dirty="0"/>
          </a:p>
        </c:rich>
      </c:tx>
      <c:layout>
        <c:manualLayout>
          <c:xMode val="edge"/>
          <c:yMode val="edge"/>
          <c:x val="0.11241276744044099"/>
          <c:y val="6.21252943113553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943371518390962"/>
          <c:y val="0.25380593809853291"/>
          <c:w val="0.39029991319028134"/>
          <c:h val="0.41853830333898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Dématérialisé</c:v>
                </c:pt>
              </c:strCache>
            </c:strRef>
          </c:tx>
          <c:spPr>
            <a:solidFill>
              <a:srgbClr val="444444"/>
            </a:solidFill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788</c:v>
                </c:pt>
                <c:pt idx="1">
                  <c:v>928</c:v>
                </c:pt>
                <c:pt idx="2">
                  <c:v>1290</c:v>
                </c:pt>
                <c:pt idx="3">
                  <c:v>1318</c:v>
                </c:pt>
                <c:pt idx="4">
                  <c:v>1555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Physique</c:v>
                </c:pt>
              </c:strCache>
            </c:strRef>
          </c:tx>
          <c:spPr>
            <a:solidFill>
              <a:srgbClr val="FFFFFF"/>
            </a:solidFill>
            <a:effectLst>
              <a:glow rad="76200">
                <a:srgbClr val="0070C0">
                  <a:alpha val="50000"/>
                </a:srgbClr>
              </a:glow>
            </a:effectLst>
          </c:spPr>
          <c:invertIfNegative val="0"/>
          <c:cat>
            <c:numRef>
              <c:f>Feuil1!$A$2:$A$7</c:f>
              <c:numCache>
                <c:formatCode>General</c:formatCode>
                <c:ptCount val="6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</c:numCache>
            </c:numRef>
          </c:cat>
          <c:val>
            <c:numRef>
              <c:f>Feuil1!$C$2:$C$7</c:f>
              <c:numCache>
                <c:formatCode>General</c:formatCode>
                <c:ptCount val="6"/>
                <c:pt idx="0">
                  <c:v>1329</c:v>
                </c:pt>
                <c:pt idx="1">
                  <c:v>1205</c:v>
                </c:pt>
                <c:pt idx="2">
                  <c:v>1290</c:v>
                </c:pt>
                <c:pt idx="3">
                  <c:v>1383</c:v>
                </c:pt>
                <c:pt idx="4">
                  <c:v>1387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35074816"/>
        <c:axId val="35076352"/>
      </c:barChart>
      <c:catAx>
        <c:axId val="35074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fr-FR"/>
          </a:p>
        </c:txPr>
        <c:crossAx val="35076352"/>
        <c:crosses val="autoZero"/>
        <c:auto val="1"/>
        <c:lblAlgn val="ctr"/>
        <c:lblOffset val="100"/>
        <c:noMultiLvlLbl val="0"/>
      </c:catAx>
      <c:valAx>
        <c:axId val="350763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fr-FR"/>
          </a:p>
        </c:txPr>
        <c:crossAx val="350748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2535209696145523"/>
          <c:y val="0.85594158176691537"/>
          <c:w val="0.27047261949375745"/>
          <c:h val="0.1440584182330846"/>
        </c:manualLayout>
      </c:layout>
      <c:overlay val="0"/>
      <c:txPr>
        <a:bodyPr/>
        <a:lstStyle/>
        <a:p>
          <a:pPr>
            <a:defRPr b="1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fr-FR"/>
              <a:t>Répartition des joueurs selon l'âge: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spPr>
            <a:solidFill>
              <a:srgbClr val="E5E5E5"/>
            </a:solidFill>
          </c:spPr>
          <c:explosion val="7"/>
          <c:dPt>
            <c:idx val="0"/>
            <c:bubble3D val="0"/>
            <c:explosion val="10"/>
            <c:spPr>
              <a:solidFill>
                <a:srgbClr val="444444"/>
              </a:solidFill>
            </c:spPr>
          </c:dPt>
          <c:dPt>
            <c:idx val="1"/>
            <c:bubble3D val="0"/>
            <c:explosion val="0"/>
            <c:spPr>
              <a:solidFill>
                <a:srgbClr val="FFFFFF"/>
              </a:solidFill>
            </c:spPr>
          </c:dPt>
          <c:dLbls>
            <c:dLbl>
              <c:idx val="0"/>
              <c:numFmt formatCode="0.0%" sourceLinked="0"/>
              <c:spPr>
                <a:noFill/>
              </c:spPr>
              <c:txPr>
                <a:bodyPr/>
                <a:lstStyle/>
                <a:p>
                  <a:pPr>
                    <a:defRPr>
                      <a:solidFill>
                        <a:schemeClr val="bg1"/>
                      </a:solidFill>
                    </a:defRPr>
                  </a:pPr>
                  <a:endParaRPr lang="fr-FR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.0%" sourceLinked="0"/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Feuil1!$B$1:$C$1</c:f>
              <c:strCache>
                <c:ptCount val="2"/>
                <c:pt idx="0">
                  <c:v>plus de 18 ans</c:v>
                </c:pt>
                <c:pt idx="1">
                  <c:v>moins de 18 ans</c:v>
                </c:pt>
              </c:strCache>
            </c:strRef>
          </c:cat>
          <c:val>
            <c:numRef>
              <c:f>Feuil1!$A$2:$B$2</c:f>
              <c:numCache>
                <c:formatCode>General</c:formatCode>
                <c:ptCount val="2"/>
                <c:pt idx="0">
                  <c:v>83.5</c:v>
                </c:pt>
                <c:pt idx="1">
                  <c:v>16.5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44"/>
        <c:holeSize val="50"/>
      </c:doughnutChart>
      <c:spPr>
        <a:scene3d>
          <a:camera prst="orthographicFront"/>
          <a:lightRig rig="threePt" dir="t"/>
        </a:scene3d>
        <a:sp3d>
          <a:bevelT prst="slope"/>
        </a:sp3d>
      </c:spPr>
    </c:plotArea>
    <c:legend>
      <c:legendPos val="b"/>
      <c:layout/>
      <c:overlay val="0"/>
      <c:txPr>
        <a:bodyPr/>
        <a:lstStyle/>
        <a:p>
          <a:pPr>
            <a:defRPr sz="1200" b="1"/>
          </a:pPr>
          <a:endParaRPr lang="fr-FR"/>
        </a:p>
      </c:txPr>
    </c:legend>
    <c:plotVisOnly val="1"/>
    <c:dispBlanksAs val="gap"/>
    <c:showDLblsOverMax val="0"/>
  </c:chart>
  <c:spPr>
    <a:solidFill>
      <a:srgbClr val="E5E5E5"/>
    </a:solidFill>
  </c:sp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C076C4-A2E4-4212-ABF8-AA4BBB0F03B1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84D319-01D5-44C8-AA3D-014E35738E67}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400" b="1" dirty="0" smtClean="0"/>
            <a:t>Split</a:t>
          </a:r>
          <a:endParaRPr lang="fr-FR" sz="1400" b="1" dirty="0"/>
        </a:p>
      </dgm:t>
    </dgm:pt>
    <dgm:pt modelId="{96AC9739-A9B4-4AC4-AC5E-DDEF805A0050}" type="parTrans" cxnId="{ADDC3629-EFC0-4024-82ED-5185AC2705B8}">
      <dgm:prSet/>
      <dgm:spPr/>
      <dgm:t>
        <a:bodyPr/>
        <a:lstStyle/>
        <a:p>
          <a:endParaRPr lang="fr-FR" sz="1400" b="1"/>
        </a:p>
      </dgm:t>
    </dgm:pt>
    <dgm:pt modelId="{7C2CC503-2768-4395-8EAC-F8B66FC7E7F4}" type="sibTrans" cxnId="{ADDC3629-EFC0-4024-82ED-5185AC2705B8}">
      <dgm:prSet/>
      <dgm:spPr/>
      <dgm:t>
        <a:bodyPr/>
        <a:lstStyle/>
        <a:p>
          <a:endParaRPr lang="fr-FR" sz="1400" b="1"/>
        </a:p>
      </dgm:t>
    </dgm:pt>
    <dgm:pt modelId="{4685FB92-10AA-4875-A7DE-88DA88226911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400" b="1" dirty="0" err="1" smtClean="0"/>
            <a:t>Admin</a:t>
          </a:r>
          <a:endParaRPr lang="fr-FR" sz="1400" b="1" dirty="0"/>
        </a:p>
      </dgm:t>
    </dgm:pt>
    <dgm:pt modelId="{291F4F2F-0DC1-4C61-9610-113573996D18}" type="parTrans" cxnId="{DD431B38-5CE5-481A-B406-6B492F45A80D}">
      <dgm:prSet/>
      <dgm:spPr/>
      <dgm:t>
        <a:bodyPr/>
        <a:lstStyle/>
        <a:p>
          <a:endParaRPr lang="fr-FR" sz="1400" b="1"/>
        </a:p>
      </dgm:t>
    </dgm:pt>
    <dgm:pt modelId="{67DC6671-A1D2-4D94-BF50-F9C9EB59A5F7}" type="sibTrans" cxnId="{DD431B38-5CE5-481A-B406-6B492F45A80D}">
      <dgm:prSet/>
      <dgm:spPr/>
      <dgm:t>
        <a:bodyPr/>
        <a:lstStyle/>
        <a:p>
          <a:endParaRPr lang="fr-FR" sz="1400" b="1"/>
        </a:p>
      </dgm:t>
    </dgm:pt>
    <dgm:pt modelId="{57998DB0-ECD3-4D9F-8A35-13E5B752497D}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400" b="1" dirty="0" smtClean="0"/>
            <a:t>BDD</a:t>
          </a:r>
          <a:endParaRPr lang="fr-FR" sz="1400" b="1" dirty="0"/>
        </a:p>
      </dgm:t>
    </dgm:pt>
    <dgm:pt modelId="{C66FA130-1D85-4CEC-96E0-349547BF9039}" type="parTrans" cxnId="{CF514B70-664F-4388-B611-F6DD629263E0}">
      <dgm:prSet/>
      <dgm:spPr>
        <a:solidFill>
          <a:srgbClr val="444444"/>
        </a:solidFill>
      </dgm:spPr>
      <dgm:t>
        <a:bodyPr/>
        <a:lstStyle/>
        <a:p>
          <a:endParaRPr lang="fr-FR" sz="1400" b="1"/>
        </a:p>
      </dgm:t>
    </dgm:pt>
    <dgm:pt modelId="{B08532FC-E484-4B15-992F-626411DA9A1D}" type="sibTrans" cxnId="{CF514B70-664F-4388-B611-F6DD629263E0}">
      <dgm:prSet/>
      <dgm:spPr/>
      <dgm:t>
        <a:bodyPr/>
        <a:lstStyle/>
        <a:p>
          <a:endParaRPr lang="fr-FR" sz="1400" b="1"/>
        </a:p>
      </dgm:t>
    </dgm:pt>
    <dgm:pt modelId="{7A8AFE2D-74B3-4CF4-8413-092B580453CC}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400" b="1" dirty="0" smtClean="0"/>
            <a:t>CSS</a:t>
          </a:r>
          <a:endParaRPr lang="fr-FR" sz="1400" b="1" dirty="0"/>
        </a:p>
      </dgm:t>
    </dgm:pt>
    <dgm:pt modelId="{7A2664ED-7E0C-4395-B6AB-2EC75E8DE8E1}" type="parTrans" cxnId="{91CCF047-EDA6-4022-8046-F0204EE024EF}">
      <dgm:prSet/>
      <dgm:spPr/>
      <dgm:t>
        <a:bodyPr/>
        <a:lstStyle/>
        <a:p>
          <a:endParaRPr lang="fr-FR" sz="1400" b="1"/>
        </a:p>
      </dgm:t>
    </dgm:pt>
    <dgm:pt modelId="{523E395B-3244-44F0-916B-45163FBD9F2A}" type="sibTrans" cxnId="{91CCF047-EDA6-4022-8046-F0204EE024EF}">
      <dgm:prSet/>
      <dgm:spPr/>
      <dgm:t>
        <a:bodyPr/>
        <a:lstStyle/>
        <a:p>
          <a:endParaRPr lang="fr-FR" sz="1400" b="1"/>
        </a:p>
      </dgm:t>
    </dgm:pt>
    <dgm:pt modelId="{1B20E7C3-521C-4329-8D8F-FE27E2533C92}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400" b="1" dirty="0" smtClean="0"/>
            <a:t>Doc</a:t>
          </a:r>
          <a:endParaRPr lang="fr-FR" sz="1400" b="1" dirty="0"/>
        </a:p>
      </dgm:t>
    </dgm:pt>
    <dgm:pt modelId="{7866551E-0102-4229-B02F-FB96964C7AC9}" type="parTrans" cxnId="{E0930208-0FE5-4B30-861F-CA6C8FE910FD}">
      <dgm:prSet/>
      <dgm:spPr/>
      <dgm:t>
        <a:bodyPr/>
        <a:lstStyle/>
        <a:p>
          <a:endParaRPr lang="fr-FR" sz="1400" b="1"/>
        </a:p>
      </dgm:t>
    </dgm:pt>
    <dgm:pt modelId="{E00AF26B-60F9-4BC5-8019-FC533C3F8748}" type="sibTrans" cxnId="{E0930208-0FE5-4B30-861F-CA6C8FE910FD}">
      <dgm:prSet/>
      <dgm:spPr/>
      <dgm:t>
        <a:bodyPr/>
        <a:lstStyle/>
        <a:p>
          <a:endParaRPr lang="fr-FR" sz="1400" b="1"/>
        </a:p>
      </dgm:t>
    </dgm:pt>
    <dgm:pt modelId="{45A3B9E0-9BB4-47AA-91A7-570EB5F214FD}">
      <dgm:prSet custT="1"/>
      <dgm:spPr>
        <a:solidFill>
          <a:srgbClr val="444444"/>
        </a:solidFill>
      </dgm:spPr>
      <dgm:t>
        <a:bodyPr/>
        <a:lstStyle/>
        <a:p>
          <a:r>
            <a:rPr lang="fr-FR" sz="1400" b="1" dirty="0" err="1" smtClean="0"/>
            <a:t>Form</a:t>
          </a:r>
          <a:endParaRPr lang="fr-FR" sz="1400" b="1" dirty="0"/>
        </a:p>
      </dgm:t>
    </dgm:pt>
    <dgm:pt modelId="{CEDB6CF7-5880-4218-B470-9D5E1FE71E55}" type="parTrans" cxnId="{A81E8B40-797F-4E48-8A23-D119B4EAC65F}">
      <dgm:prSet/>
      <dgm:spPr/>
      <dgm:t>
        <a:bodyPr/>
        <a:lstStyle/>
        <a:p>
          <a:endParaRPr lang="fr-FR" sz="1400" b="1"/>
        </a:p>
      </dgm:t>
    </dgm:pt>
    <dgm:pt modelId="{C18A8B1C-8167-4D10-A6F7-C6BA7823DDAC}" type="sibTrans" cxnId="{A81E8B40-797F-4E48-8A23-D119B4EAC65F}">
      <dgm:prSet/>
      <dgm:spPr/>
      <dgm:t>
        <a:bodyPr/>
        <a:lstStyle/>
        <a:p>
          <a:endParaRPr lang="fr-FR" sz="1400" b="1"/>
        </a:p>
      </dgm:t>
    </dgm:pt>
    <dgm:pt modelId="{5D59539A-E2AD-4073-A369-E08E3A73ECC1}">
      <dgm:prSet custT="1"/>
      <dgm:spPr>
        <a:solidFill>
          <a:srgbClr val="444444"/>
        </a:solidFill>
      </dgm:spPr>
      <dgm:t>
        <a:bodyPr/>
        <a:lstStyle/>
        <a:p>
          <a:r>
            <a:rPr lang="fr-FR" sz="1400" b="1" dirty="0" err="1" smtClean="0"/>
            <a:t>GameImg</a:t>
          </a:r>
          <a:endParaRPr lang="fr-FR" sz="1400" b="1" dirty="0"/>
        </a:p>
      </dgm:t>
    </dgm:pt>
    <dgm:pt modelId="{E9D32134-8F3F-458C-970E-A15178016E5C}" type="parTrans" cxnId="{0347D231-9BA0-417B-8015-9D9424B32B5D}">
      <dgm:prSet/>
      <dgm:spPr/>
      <dgm:t>
        <a:bodyPr/>
        <a:lstStyle/>
        <a:p>
          <a:endParaRPr lang="fr-FR" sz="1400" b="1"/>
        </a:p>
      </dgm:t>
    </dgm:pt>
    <dgm:pt modelId="{3628C570-8631-4E4E-B7BA-811EFB2BB517}" type="sibTrans" cxnId="{0347D231-9BA0-417B-8015-9D9424B32B5D}">
      <dgm:prSet/>
      <dgm:spPr/>
      <dgm:t>
        <a:bodyPr/>
        <a:lstStyle/>
        <a:p>
          <a:endParaRPr lang="fr-FR" sz="1400" b="1"/>
        </a:p>
      </dgm:t>
    </dgm:pt>
    <dgm:pt modelId="{F4401CCA-52C8-47F5-AF22-A408117C729F}">
      <dgm:prSet custT="1"/>
      <dgm:spPr>
        <a:solidFill>
          <a:srgbClr val="444444"/>
        </a:solidFill>
      </dgm:spPr>
      <dgm:t>
        <a:bodyPr/>
        <a:lstStyle/>
        <a:p>
          <a:r>
            <a:rPr lang="fr-FR" sz="1400" b="1" dirty="0" err="1" smtClean="0"/>
            <a:t>Include</a:t>
          </a:r>
          <a:endParaRPr lang="fr-FR" sz="1400" b="1" dirty="0"/>
        </a:p>
      </dgm:t>
    </dgm:pt>
    <dgm:pt modelId="{E92EC740-F639-413D-B729-CFCD1DB9A2C1}" type="parTrans" cxnId="{816E078F-D22E-4A65-8E4F-50EA059498E5}">
      <dgm:prSet/>
      <dgm:spPr/>
      <dgm:t>
        <a:bodyPr/>
        <a:lstStyle/>
        <a:p>
          <a:endParaRPr lang="fr-FR" sz="1400" b="1"/>
        </a:p>
      </dgm:t>
    </dgm:pt>
    <dgm:pt modelId="{705F26FC-57DA-4C84-8C98-82AA2718DC70}" type="sibTrans" cxnId="{816E078F-D22E-4A65-8E4F-50EA059498E5}">
      <dgm:prSet/>
      <dgm:spPr/>
      <dgm:t>
        <a:bodyPr/>
        <a:lstStyle/>
        <a:p>
          <a:endParaRPr lang="fr-FR" sz="1400" b="1"/>
        </a:p>
      </dgm:t>
    </dgm:pt>
    <dgm:pt modelId="{C519B5DA-179A-477B-BCCB-F6A86BC57B2A}">
      <dgm:prSet custT="1"/>
      <dgm:spPr>
        <a:solidFill>
          <a:srgbClr val="444444"/>
        </a:solidFill>
      </dgm:spPr>
      <dgm:t>
        <a:bodyPr/>
        <a:lstStyle/>
        <a:p>
          <a:r>
            <a:rPr lang="fr-FR" sz="1400" b="1" dirty="0" smtClean="0"/>
            <a:t>JS</a:t>
          </a:r>
          <a:endParaRPr lang="fr-FR" sz="1400" b="1" dirty="0"/>
        </a:p>
      </dgm:t>
    </dgm:pt>
    <dgm:pt modelId="{D04B7F5D-BCE5-417E-9CCA-6255C27BD849}" type="parTrans" cxnId="{BAC0277B-98C5-4F62-8012-BB24818CA182}">
      <dgm:prSet/>
      <dgm:spPr/>
      <dgm:t>
        <a:bodyPr/>
        <a:lstStyle/>
        <a:p>
          <a:endParaRPr lang="fr-FR" sz="1400" b="1"/>
        </a:p>
      </dgm:t>
    </dgm:pt>
    <dgm:pt modelId="{2EB83EC4-EDD0-440D-8C23-B33AB9CCE211}" type="sibTrans" cxnId="{BAC0277B-98C5-4F62-8012-BB24818CA182}">
      <dgm:prSet/>
      <dgm:spPr/>
      <dgm:t>
        <a:bodyPr/>
        <a:lstStyle/>
        <a:p>
          <a:endParaRPr lang="fr-FR" sz="1400" b="1"/>
        </a:p>
      </dgm:t>
    </dgm:pt>
    <dgm:pt modelId="{8FF356D7-CD35-4E58-A08B-EDBBF960BAC7}">
      <dgm:prSet custT="1"/>
      <dgm:spPr>
        <a:solidFill>
          <a:srgbClr val="444444"/>
        </a:solidFill>
      </dgm:spPr>
      <dgm:t>
        <a:bodyPr/>
        <a:lstStyle/>
        <a:p>
          <a:r>
            <a:rPr lang="fr-FR" sz="1200" b="1" dirty="0" err="1" smtClean="0"/>
            <a:t>Community</a:t>
          </a:r>
          <a:endParaRPr lang="fr-FR" sz="1200" b="1" dirty="0"/>
        </a:p>
      </dgm:t>
    </dgm:pt>
    <dgm:pt modelId="{E9D3D67D-E218-44DB-AE5E-4EE9F3A06A0B}" type="parTrans" cxnId="{8B389EF5-13B8-447C-83BC-01E757B533DB}">
      <dgm:prSet/>
      <dgm:spPr/>
      <dgm:t>
        <a:bodyPr/>
        <a:lstStyle/>
        <a:p>
          <a:endParaRPr lang="fr-FR" sz="1400" b="1"/>
        </a:p>
      </dgm:t>
    </dgm:pt>
    <dgm:pt modelId="{1163A8C3-FD48-4D56-80AF-62ECB2E2437B}" type="sibTrans" cxnId="{8B389EF5-13B8-447C-83BC-01E757B533DB}">
      <dgm:prSet/>
      <dgm:spPr/>
      <dgm:t>
        <a:bodyPr/>
        <a:lstStyle/>
        <a:p>
          <a:endParaRPr lang="fr-FR" sz="1400" b="1"/>
        </a:p>
      </dgm:t>
    </dgm:pt>
    <dgm:pt modelId="{E879F2CD-4794-4B1C-9C2A-8762D9556F6A}">
      <dgm:prSet custT="1"/>
      <dgm:spPr>
        <a:solidFill>
          <a:srgbClr val="444444"/>
        </a:solidFill>
      </dgm:spPr>
      <dgm:t>
        <a:bodyPr/>
        <a:lstStyle/>
        <a:p>
          <a:r>
            <a:rPr lang="fr-FR" sz="1400" b="1" dirty="0" err="1" smtClean="0"/>
            <a:t>userAvt</a:t>
          </a:r>
          <a:endParaRPr lang="fr-FR" sz="1400" b="1" dirty="0"/>
        </a:p>
      </dgm:t>
    </dgm:pt>
    <dgm:pt modelId="{1104F14E-7C3C-446D-B287-05FA0080694C}" type="parTrans" cxnId="{8B7EBE7D-38FE-46E1-9C1D-11AE5EFE1A37}">
      <dgm:prSet/>
      <dgm:spPr/>
      <dgm:t>
        <a:bodyPr/>
        <a:lstStyle/>
        <a:p>
          <a:endParaRPr lang="fr-FR" sz="1400" b="1"/>
        </a:p>
      </dgm:t>
    </dgm:pt>
    <dgm:pt modelId="{28F17802-FC48-40C6-9A75-43E9A1283D2B}" type="sibTrans" cxnId="{8B7EBE7D-38FE-46E1-9C1D-11AE5EFE1A37}">
      <dgm:prSet/>
      <dgm:spPr/>
      <dgm:t>
        <a:bodyPr/>
        <a:lstStyle/>
        <a:p>
          <a:endParaRPr lang="fr-FR" sz="1400" b="1"/>
        </a:p>
      </dgm:t>
    </dgm:pt>
    <dgm:pt modelId="{F0CA70B4-918B-462D-AC6F-AA9EC67DA9E1}" type="pres">
      <dgm:prSet presAssocID="{28C076C4-A2E4-4212-ABF8-AA4BBB0F03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85FE46A-CE3F-4DB2-AA12-3CC906177256}" type="pres">
      <dgm:prSet presAssocID="{7284D319-01D5-44C8-AA3D-014E35738E67}" presName="hierRoot1" presStyleCnt="0">
        <dgm:presLayoutVars>
          <dgm:hierBranch val="init"/>
        </dgm:presLayoutVars>
      </dgm:prSet>
      <dgm:spPr/>
    </dgm:pt>
    <dgm:pt modelId="{8634CFA6-88B9-4064-A874-98C5D733C19F}" type="pres">
      <dgm:prSet presAssocID="{7284D319-01D5-44C8-AA3D-014E35738E67}" presName="rootComposite1" presStyleCnt="0"/>
      <dgm:spPr/>
    </dgm:pt>
    <dgm:pt modelId="{C4DAB69A-0EDC-4B4A-A9D1-ED2C83FB7823}" type="pres">
      <dgm:prSet presAssocID="{7284D319-01D5-44C8-AA3D-014E35738E67}" presName="rootText1" presStyleLbl="node0" presStyleIdx="0" presStyleCnt="1">
        <dgm:presLayoutVars>
          <dgm:chPref val="3"/>
        </dgm:presLayoutVars>
      </dgm:prSet>
      <dgm:spPr/>
    </dgm:pt>
    <dgm:pt modelId="{14BF13A3-36DC-4CC5-995C-2A3CA3CB8144}" type="pres">
      <dgm:prSet presAssocID="{7284D319-01D5-44C8-AA3D-014E35738E67}" presName="rootConnector1" presStyleLbl="node1" presStyleIdx="0" presStyleCnt="0"/>
      <dgm:spPr/>
    </dgm:pt>
    <dgm:pt modelId="{58570630-1F14-499D-98D7-75FD310582E3}" type="pres">
      <dgm:prSet presAssocID="{7284D319-01D5-44C8-AA3D-014E35738E67}" presName="hierChild2" presStyleCnt="0"/>
      <dgm:spPr/>
    </dgm:pt>
    <dgm:pt modelId="{83CDFFEF-5661-4F18-BE35-E67803A81A4C}" type="pres">
      <dgm:prSet presAssocID="{C66FA130-1D85-4CEC-96E0-349547BF9039}" presName="Name37" presStyleLbl="parChTrans1D2" presStyleIdx="0" presStyleCnt="10"/>
      <dgm:spPr/>
    </dgm:pt>
    <dgm:pt modelId="{043F2CF8-BD46-481D-B173-DCCA2C1D2FEE}" type="pres">
      <dgm:prSet presAssocID="{57998DB0-ECD3-4D9F-8A35-13E5B752497D}" presName="hierRoot2" presStyleCnt="0">
        <dgm:presLayoutVars>
          <dgm:hierBranch val="init"/>
        </dgm:presLayoutVars>
      </dgm:prSet>
      <dgm:spPr/>
    </dgm:pt>
    <dgm:pt modelId="{4377A9F1-2EB4-4757-BD6A-727C5BE9CDD4}" type="pres">
      <dgm:prSet presAssocID="{57998DB0-ECD3-4D9F-8A35-13E5B752497D}" presName="rootComposite" presStyleCnt="0"/>
      <dgm:spPr/>
    </dgm:pt>
    <dgm:pt modelId="{DFE4BCBA-A91D-4330-BEDF-740E19441C65}" type="pres">
      <dgm:prSet presAssocID="{57998DB0-ECD3-4D9F-8A35-13E5B752497D}" presName="rootText" presStyleLbl="node2" presStyleIdx="0" presStyleCnt="9">
        <dgm:presLayoutVars>
          <dgm:chPref val="3"/>
        </dgm:presLayoutVars>
      </dgm:prSet>
      <dgm:spPr/>
    </dgm:pt>
    <dgm:pt modelId="{B61D691F-4B0B-4507-AC63-B91D01B3A8C1}" type="pres">
      <dgm:prSet presAssocID="{57998DB0-ECD3-4D9F-8A35-13E5B752497D}" presName="rootConnector" presStyleLbl="node2" presStyleIdx="0" presStyleCnt="9"/>
      <dgm:spPr/>
    </dgm:pt>
    <dgm:pt modelId="{D3E26B6D-20F8-4514-ADB6-FC7E84DCB462}" type="pres">
      <dgm:prSet presAssocID="{57998DB0-ECD3-4D9F-8A35-13E5B752497D}" presName="hierChild4" presStyleCnt="0"/>
      <dgm:spPr/>
    </dgm:pt>
    <dgm:pt modelId="{A8269B47-F6D1-4500-8C40-2CB8F663B3CB}" type="pres">
      <dgm:prSet presAssocID="{57998DB0-ECD3-4D9F-8A35-13E5B752497D}" presName="hierChild5" presStyleCnt="0"/>
      <dgm:spPr/>
    </dgm:pt>
    <dgm:pt modelId="{31DFF4C6-8A55-4509-912D-7C523A4BBF2D}" type="pres">
      <dgm:prSet presAssocID="{7A2664ED-7E0C-4395-B6AB-2EC75E8DE8E1}" presName="Name37" presStyleLbl="parChTrans1D2" presStyleIdx="1" presStyleCnt="10"/>
      <dgm:spPr/>
    </dgm:pt>
    <dgm:pt modelId="{C2ECDEE5-8879-425B-932B-102968C44305}" type="pres">
      <dgm:prSet presAssocID="{7A8AFE2D-74B3-4CF4-8413-092B580453CC}" presName="hierRoot2" presStyleCnt="0">
        <dgm:presLayoutVars>
          <dgm:hierBranch val="init"/>
        </dgm:presLayoutVars>
      </dgm:prSet>
      <dgm:spPr/>
    </dgm:pt>
    <dgm:pt modelId="{97D31F99-7C10-4BAF-B20C-D9E2F6373A1F}" type="pres">
      <dgm:prSet presAssocID="{7A8AFE2D-74B3-4CF4-8413-092B580453CC}" presName="rootComposite" presStyleCnt="0"/>
      <dgm:spPr/>
    </dgm:pt>
    <dgm:pt modelId="{B7D53869-55D5-4117-A3CD-35067946F293}" type="pres">
      <dgm:prSet presAssocID="{7A8AFE2D-74B3-4CF4-8413-092B580453CC}" presName="rootText" presStyleLbl="node2" presStyleIdx="1" presStyleCnt="9">
        <dgm:presLayoutVars>
          <dgm:chPref val="3"/>
        </dgm:presLayoutVars>
      </dgm:prSet>
      <dgm:spPr/>
    </dgm:pt>
    <dgm:pt modelId="{6F8C719F-46E9-411F-9EC6-1F81305A299F}" type="pres">
      <dgm:prSet presAssocID="{7A8AFE2D-74B3-4CF4-8413-092B580453CC}" presName="rootConnector" presStyleLbl="node2" presStyleIdx="1" presStyleCnt="9"/>
      <dgm:spPr/>
    </dgm:pt>
    <dgm:pt modelId="{2BCA1020-1FED-40A5-AB0A-51EB747551F8}" type="pres">
      <dgm:prSet presAssocID="{7A8AFE2D-74B3-4CF4-8413-092B580453CC}" presName="hierChild4" presStyleCnt="0"/>
      <dgm:spPr/>
    </dgm:pt>
    <dgm:pt modelId="{90BF596E-EFA5-4934-B697-62C6FC2EEFA4}" type="pres">
      <dgm:prSet presAssocID="{7A8AFE2D-74B3-4CF4-8413-092B580453CC}" presName="hierChild5" presStyleCnt="0"/>
      <dgm:spPr/>
    </dgm:pt>
    <dgm:pt modelId="{B37B4D30-BF63-4008-8C04-49438F218EE1}" type="pres">
      <dgm:prSet presAssocID="{7866551E-0102-4229-B02F-FB96964C7AC9}" presName="Name37" presStyleLbl="parChTrans1D2" presStyleIdx="2" presStyleCnt="10"/>
      <dgm:spPr/>
    </dgm:pt>
    <dgm:pt modelId="{9440DD6A-79DA-4280-B34F-6957CD772E18}" type="pres">
      <dgm:prSet presAssocID="{1B20E7C3-521C-4329-8D8F-FE27E2533C92}" presName="hierRoot2" presStyleCnt="0">
        <dgm:presLayoutVars>
          <dgm:hierBranch val="init"/>
        </dgm:presLayoutVars>
      </dgm:prSet>
      <dgm:spPr/>
    </dgm:pt>
    <dgm:pt modelId="{FAE538CF-3EEE-4676-A1A6-F4C3E796413B}" type="pres">
      <dgm:prSet presAssocID="{1B20E7C3-521C-4329-8D8F-FE27E2533C92}" presName="rootComposite" presStyleCnt="0"/>
      <dgm:spPr/>
    </dgm:pt>
    <dgm:pt modelId="{C01FB94D-F577-4DBB-8195-1274C7E37D6F}" type="pres">
      <dgm:prSet presAssocID="{1B20E7C3-521C-4329-8D8F-FE27E2533C92}" presName="rootText" presStyleLbl="node2" presStyleIdx="2" presStyleCnt="9">
        <dgm:presLayoutVars>
          <dgm:chPref val="3"/>
        </dgm:presLayoutVars>
      </dgm:prSet>
      <dgm:spPr/>
    </dgm:pt>
    <dgm:pt modelId="{42D77E6F-82C9-4D07-B6A6-5B536D7F0731}" type="pres">
      <dgm:prSet presAssocID="{1B20E7C3-521C-4329-8D8F-FE27E2533C92}" presName="rootConnector" presStyleLbl="node2" presStyleIdx="2" presStyleCnt="9"/>
      <dgm:spPr/>
    </dgm:pt>
    <dgm:pt modelId="{F33EDA40-2B5A-4F69-BE67-1D11F709B071}" type="pres">
      <dgm:prSet presAssocID="{1B20E7C3-521C-4329-8D8F-FE27E2533C92}" presName="hierChild4" presStyleCnt="0"/>
      <dgm:spPr/>
    </dgm:pt>
    <dgm:pt modelId="{EB689DF2-AF22-442A-90BC-C9F13F6057D2}" type="pres">
      <dgm:prSet presAssocID="{1B20E7C3-521C-4329-8D8F-FE27E2533C92}" presName="hierChild5" presStyleCnt="0"/>
      <dgm:spPr/>
    </dgm:pt>
    <dgm:pt modelId="{5A98507F-5487-4F21-8D37-D96014CBDBB5}" type="pres">
      <dgm:prSet presAssocID="{CEDB6CF7-5880-4218-B470-9D5E1FE71E55}" presName="Name37" presStyleLbl="parChTrans1D2" presStyleIdx="3" presStyleCnt="10"/>
      <dgm:spPr/>
    </dgm:pt>
    <dgm:pt modelId="{A35C0A50-31F1-4EE7-9E1F-001F7D2C04D3}" type="pres">
      <dgm:prSet presAssocID="{45A3B9E0-9BB4-47AA-91A7-570EB5F214FD}" presName="hierRoot2" presStyleCnt="0">
        <dgm:presLayoutVars>
          <dgm:hierBranch val="init"/>
        </dgm:presLayoutVars>
      </dgm:prSet>
      <dgm:spPr/>
    </dgm:pt>
    <dgm:pt modelId="{0E4A5C71-8EEC-4145-BD81-7747545B2044}" type="pres">
      <dgm:prSet presAssocID="{45A3B9E0-9BB4-47AA-91A7-570EB5F214FD}" presName="rootComposite" presStyleCnt="0"/>
      <dgm:spPr/>
    </dgm:pt>
    <dgm:pt modelId="{AEDFC639-0741-425F-BB08-55ABC462888E}" type="pres">
      <dgm:prSet presAssocID="{45A3B9E0-9BB4-47AA-91A7-570EB5F214FD}" presName="rootText" presStyleLbl="node2" presStyleIdx="3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CFF7F7-69F1-4936-B2AA-90235270B172}" type="pres">
      <dgm:prSet presAssocID="{45A3B9E0-9BB4-47AA-91A7-570EB5F214FD}" presName="rootConnector" presStyleLbl="node2" presStyleIdx="3" presStyleCnt="9"/>
      <dgm:spPr/>
    </dgm:pt>
    <dgm:pt modelId="{1B51DC1A-3D65-4F88-87B4-510E202BB429}" type="pres">
      <dgm:prSet presAssocID="{45A3B9E0-9BB4-47AA-91A7-570EB5F214FD}" presName="hierChild4" presStyleCnt="0"/>
      <dgm:spPr/>
    </dgm:pt>
    <dgm:pt modelId="{911A11F7-F8C5-47B6-8DCB-EAC8E15887BC}" type="pres">
      <dgm:prSet presAssocID="{45A3B9E0-9BB4-47AA-91A7-570EB5F214FD}" presName="hierChild5" presStyleCnt="0"/>
      <dgm:spPr/>
    </dgm:pt>
    <dgm:pt modelId="{86D1A249-F1D3-4CE0-A54A-DC125371EADC}" type="pres">
      <dgm:prSet presAssocID="{E9D32134-8F3F-458C-970E-A15178016E5C}" presName="Name37" presStyleLbl="parChTrans1D2" presStyleIdx="4" presStyleCnt="10"/>
      <dgm:spPr/>
    </dgm:pt>
    <dgm:pt modelId="{0CC592DE-F821-432F-94F3-8469CBABFFD5}" type="pres">
      <dgm:prSet presAssocID="{5D59539A-E2AD-4073-A369-E08E3A73ECC1}" presName="hierRoot2" presStyleCnt="0">
        <dgm:presLayoutVars>
          <dgm:hierBranch val="init"/>
        </dgm:presLayoutVars>
      </dgm:prSet>
      <dgm:spPr/>
    </dgm:pt>
    <dgm:pt modelId="{C0D8E773-AB01-415D-B103-F8EFB4E1AB0E}" type="pres">
      <dgm:prSet presAssocID="{5D59539A-E2AD-4073-A369-E08E3A73ECC1}" presName="rootComposite" presStyleCnt="0"/>
      <dgm:spPr/>
    </dgm:pt>
    <dgm:pt modelId="{7EA20C1C-AA4E-4DD8-83CC-64F85391E374}" type="pres">
      <dgm:prSet presAssocID="{5D59539A-E2AD-4073-A369-E08E3A73ECC1}" presName="rootText" presStyleLbl="node2" presStyleIdx="4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8D42E64-22D1-44CD-A775-DB70A2D3B57D}" type="pres">
      <dgm:prSet presAssocID="{5D59539A-E2AD-4073-A369-E08E3A73ECC1}" presName="rootConnector" presStyleLbl="node2" presStyleIdx="4" presStyleCnt="9"/>
      <dgm:spPr/>
    </dgm:pt>
    <dgm:pt modelId="{BD0B402D-D97A-4694-9E88-CEF4F00022C4}" type="pres">
      <dgm:prSet presAssocID="{5D59539A-E2AD-4073-A369-E08E3A73ECC1}" presName="hierChild4" presStyleCnt="0"/>
      <dgm:spPr/>
    </dgm:pt>
    <dgm:pt modelId="{2E655D58-0DB6-4528-B970-B6AAB3D5B875}" type="pres">
      <dgm:prSet presAssocID="{5D59539A-E2AD-4073-A369-E08E3A73ECC1}" presName="hierChild5" presStyleCnt="0"/>
      <dgm:spPr/>
    </dgm:pt>
    <dgm:pt modelId="{2ADBF3F1-E699-43B3-A51E-287D79F071AF}" type="pres">
      <dgm:prSet presAssocID="{E92EC740-F639-413D-B729-CFCD1DB9A2C1}" presName="Name37" presStyleLbl="parChTrans1D2" presStyleIdx="5" presStyleCnt="10"/>
      <dgm:spPr/>
    </dgm:pt>
    <dgm:pt modelId="{67CCA263-9BF9-4136-8B39-E03069B03C6D}" type="pres">
      <dgm:prSet presAssocID="{F4401CCA-52C8-47F5-AF22-A408117C729F}" presName="hierRoot2" presStyleCnt="0">
        <dgm:presLayoutVars>
          <dgm:hierBranch val="init"/>
        </dgm:presLayoutVars>
      </dgm:prSet>
      <dgm:spPr/>
    </dgm:pt>
    <dgm:pt modelId="{825330EB-2847-4035-942F-07E933D4AFA3}" type="pres">
      <dgm:prSet presAssocID="{F4401CCA-52C8-47F5-AF22-A408117C729F}" presName="rootComposite" presStyleCnt="0"/>
      <dgm:spPr/>
    </dgm:pt>
    <dgm:pt modelId="{D60B8A51-EAC1-4DF7-8251-799A10E958FC}" type="pres">
      <dgm:prSet presAssocID="{F4401CCA-52C8-47F5-AF22-A408117C729F}" presName="rootText" presStyleLbl="node2" presStyleIdx="5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8A37BB3-05F1-4253-B747-6B9B33D4653F}" type="pres">
      <dgm:prSet presAssocID="{F4401CCA-52C8-47F5-AF22-A408117C729F}" presName="rootConnector" presStyleLbl="node2" presStyleIdx="5" presStyleCnt="9"/>
      <dgm:spPr/>
    </dgm:pt>
    <dgm:pt modelId="{510FAA24-E21E-4390-A736-38863F45667D}" type="pres">
      <dgm:prSet presAssocID="{F4401CCA-52C8-47F5-AF22-A408117C729F}" presName="hierChild4" presStyleCnt="0"/>
      <dgm:spPr/>
    </dgm:pt>
    <dgm:pt modelId="{7EC31A5F-AACB-4362-8776-71FD9137D744}" type="pres">
      <dgm:prSet presAssocID="{F4401CCA-52C8-47F5-AF22-A408117C729F}" presName="hierChild5" presStyleCnt="0"/>
      <dgm:spPr/>
    </dgm:pt>
    <dgm:pt modelId="{7089A795-2F1C-4835-BBEB-C9715B080F3D}" type="pres">
      <dgm:prSet presAssocID="{D04B7F5D-BCE5-417E-9CCA-6255C27BD849}" presName="Name37" presStyleLbl="parChTrans1D2" presStyleIdx="6" presStyleCnt="10"/>
      <dgm:spPr/>
    </dgm:pt>
    <dgm:pt modelId="{FC7DBC28-91E3-49EA-93FB-C1F684DEC4BE}" type="pres">
      <dgm:prSet presAssocID="{C519B5DA-179A-477B-BCCB-F6A86BC57B2A}" presName="hierRoot2" presStyleCnt="0">
        <dgm:presLayoutVars>
          <dgm:hierBranch val="init"/>
        </dgm:presLayoutVars>
      </dgm:prSet>
      <dgm:spPr/>
    </dgm:pt>
    <dgm:pt modelId="{3FC12CBB-906C-4B4D-AA05-B943EE0290B8}" type="pres">
      <dgm:prSet presAssocID="{C519B5DA-179A-477B-BCCB-F6A86BC57B2A}" presName="rootComposite" presStyleCnt="0"/>
      <dgm:spPr/>
    </dgm:pt>
    <dgm:pt modelId="{33B61A8D-F1E6-478C-A89A-A70922E9FE80}" type="pres">
      <dgm:prSet presAssocID="{C519B5DA-179A-477B-BCCB-F6A86BC57B2A}" presName="rootText" presStyleLbl="node2" presStyleIdx="6" presStyleCnt="9">
        <dgm:presLayoutVars>
          <dgm:chPref val="3"/>
        </dgm:presLayoutVars>
      </dgm:prSet>
      <dgm:spPr/>
    </dgm:pt>
    <dgm:pt modelId="{5288F37C-3223-4993-BA83-7529B056EA4D}" type="pres">
      <dgm:prSet presAssocID="{C519B5DA-179A-477B-BCCB-F6A86BC57B2A}" presName="rootConnector" presStyleLbl="node2" presStyleIdx="6" presStyleCnt="9"/>
      <dgm:spPr/>
    </dgm:pt>
    <dgm:pt modelId="{EF3B1BB4-C0F3-4ACA-A4A4-6DD8B886BC38}" type="pres">
      <dgm:prSet presAssocID="{C519B5DA-179A-477B-BCCB-F6A86BC57B2A}" presName="hierChild4" presStyleCnt="0"/>
      <dgm:spPr/>
    </dgm:pt>
    <dgm:pt modelId="{70D18EA3-76CD-4CE4-A34C-78B78C051C61}" type="pres">
      <dgm:prSet presAssocID="{C519B5DA-179A-477B-BCCB-F6A86BC57B2A}" presName="hierChild5" presStyleCnt="0"/>
      <dgm:spPr/>
    </dgm:pt>
    <dgm:pt modelId="{D55A536D-B650-4ED6-8247-0D394954F9F7}" type="pres">
      <dgm:prSet presAssocID="{E9D3D67D-E218-44DB-AE5E-4EE9F3A06A0B}" presName="Name37" presStyleLbl="parChTrans1D2" presStyleIdx="7" presStyleCnt="10"/>
      <dgm:spPr/>
    </dgm:pt>
    <dgm:pt modelId="{10617280-5D73-4DC4-8657-49EC7F2A62E3}" type="pres">
      <dgm:prSet presAssocID="{8FF356D7-CD35-4E58-A08B-EDBBF960BAC7}" presName="hierRoot2" presStyleCnt="0">
        <dgm:presLayoutVars>
          <dgm:hierBranch val="init"/>
        </dgm:presLayoutVars>
      </dgm:prSet>
      <dgm:spPr/>
    </dgm:pt>
    <dgm:pt modelId="{1DDB0430-1894-40FE-8192-EA5039F20F4D}" type="pres">
      <dgm:prSet presAssocID="{8FF356D7-CD35-4E58-A08B-EDBBF960BAC7}" presName="rootComposite" presStyleCnt="0"/>
      <dgm:spPr/>
    </dgm:pt>
    <dgm:pt modelId="{84A2AD36-B643-4ADC-9B4A-4844A39441DF}" type="pres">
      <dgm:prSet presAssocID="{8FF356D7-CD35-4E58-A08B-EDBBF960BAC7}" presName="rootText" presStyleLbl="node2" presStyleIdx="7" presStyleCnt="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26686DA-806F-49F2-9984-083C33B217B3}" type="pres">
      <dgm:prSet presAssocID="{8FF356D7-CD35-4E58-A08B-EDBBF960BAC7}" presName="rootConnector" presStyleLbl="node2" presStyleIdx="7" presStyleCnt="9"/>
      <dgm:spPr/>
    </dgm:pt>
    <dgm:pt modelId="{125E74F7-2BC1-4376-9B8C-DF3526E5AC45}" type="pres">
      <dgm:prSet presAssocID="{8FF356D7-CD35-4E58-A08B-EDBBF960BAC7}" presName="hierChild4" presStyleCnt="0"/>
      <dgm:spPr/>
    </dgm:pt>
    <dgm:pt modelId="{BF96D301-CFAB-4CD8-8E01-34DBC10A6FCA}" type="pres">
      <dgm:prSet presAssocID="{8FF356D7-CD35-4E58-A08B-EDBBF960BAC7}" presName="hierChild5" presStyleCnt="0"/>
      <dgm:spPr/>
    </dgm:pt>
    <dgm:pt modelId="{0C530D7D-1C47-4067-B4CC-6489EA6DFF1C}" type="pres">
      <dgm:prSet presAssocID="{1104F14E-7C3C-446D-B287-05FA0080694C}" presName="Name37" presStyleLbl="parChTrans1D2" presStyleIdx="8" presStyleCnt="10"/>
      <dgm:spPr/>
    </dgm:pt>
    <dgm:pt modelId="{68C9F0A4-B145-4131-8E5B-920BD7A3F01B}" type="pres">
      <dgm:prSet presAssocID="{E879F2CD-4794-4B1C-9C2A-8762D9556F6A}" presName="hierRoot2" presStyleCnt="0">
        <dgm:presLayoutVars>
          <dgm:hierBranch val="init"/>
        </dgm:presLayoutVars>
      </dgm:prSet>
      <dgm:spPr/>
    </dgm:pt>
    <dgm:pt modelId="{963B3C4C-D32C-448F-A627-3B10E7B31E94}" type="pres">
      <dgm:prSet presAssocID="{E879F2CD-4794-4B1C-9C2A-8762D9556F6A}" presName="rootComposite" presStyleCnt="0"/>
      <dgm:spPr/>
    </dgm:pt>
    <dgm:pt modelId="{18AB4F0F-325E-4C0E-95C0-6CFD50F91F58}" type="pres">
      <dgm:prSet presAssocID="{E879F2CD-4794-4B1C-9C2A-8762D9556F6A}" presName="rootText" presStyleLbl="node2" presStyleIdx="8" presStyleCnt="9">
        <dgm:presLayoutVars>
          <dgm:chPref val="3"/>
        </dgm:presLayoutVars>
      </dgm:prSet>
      <dgm:spPr/>
    </dgm:pt>
    <dgm:pt modelId="{628B75E9-661A-4FC2-9DA5-D8011791592F}" type="pres">
      <dgm:prSet presAssocID="{E879F2CD-4794-4B1C-9C2A-8762D9556F6A}" presName="rootConnector" presStyleLbl="node2" presStyleIdx="8" presStyleCnt="9"/>
      <dgm:spPr/>
    </dgm:pt>
    <dgm:pt modelId="{74A9B067-6688-40EC-81E5-BEA9D71FE168}" type="pres">
      <dgm:prSet presAssocID="{E879F2CD-4794-4B1C-9C2A-8762D9556F6A}" presName="hierChild4" presStyleCnt="0"/>
      <dgm:spPr/>
    </dgm:pt>
    <dgm:pt modelId="{4580FFAF-1E5B-4474-84F5-6139A2670EAA}" type="pres">
      <dgm:prSet presAssocID="{E879F2CD-4794-4B1C-9C2A-8762D9556F6A}" presName="hierChild5" presStyleCnt="0"/>
      <dgm:spPr/>
    </dgm:pt>
    <dgm:pt modelId="{B5CD10B8-4545-488B-ADED-62FEC21710E3}" type="pres">
      <dgm:prSet presAssocID="{7284D319-01D5-44C8-AA3D-014E35738E67}" presName="hierChild3" presStyleCnt="0"/>
      <dgm:spPr/>
    </dgm:pt>
    <dgm:pt modelId="{46AD6032-D559-46B3-AFF9-D6415F29F5C5}" type="pres">
      <dgm:prSet presAssocID="{291F4F2F-0DC1-4C61-9610-113573996D18}" presName="Name111" presStyleLbl="parChTrans1D2" presStyleIdx="9" presStyleCnt="10"/>
      <dgm:spPr/>
    </dgm:pt>
    <dgm:pt modelId="{C9551414-7564-46B9-8A66-BF4868CFAD69}" type="pres">
      <dgm:prSet presAssocID="{4685FB92-10AA-4875-A7DE-88DA88226911}" presName="hierRoot3" presStyleCnt="0">
        <dgm:presLayoutVars>
          <dgm:hierBranch val="init"/>
        </dgm:presLayoutVars>
      </dgm:prSet>
      <dgm:spPr/>
    </dgm:pt>
    <dgm:pt modelId="{0D7BB9F2-9A36-47CA-AE8D-6399A5BC6C03}" type="pres">
      <dgm:prSet presAssocID="{4685FB92-10AA-4875-A7DE-88DA88226911}" presName="rootComposite3" presStyleCnt="0"/>
      <dgm:spPr/>
    </dgm:pt>
    <dgm:pt modelId="{43DC5B0D-387C-4784-8ADC-9A9D065AC0CA}" type="pres">
      <dgm:prSet presAssocID="{4685FB92-10AA-4875-A7DE-88DA88226911}" presName="rootText3" presStyleLbl="asst1" presStyleIdx="0" presStyleCnt="1">
        <dgm:presLayoutVars>
          <dgm:chPref val="3"/>
        </dgm:presLayoutVars>
      </dgm:prSet>
      <dgm:spPr/>
    </dgm:pt>
    <dgm:pt modelId="{817AA0A8-B23C-4AA9-A3D0-2C5434C912E6}" type="pres">
      <dgm:prSet presAssocID="{4685FB92-10AA-4875-A7DE-88DA88226911}" presName="rootConnector3" presStyleLbl="asst1" presStyleIdx="0" presStyleCnt="1"/>
      <dgm:spPr/>
    </dgm:pt>
    <dgm:pt modelId="{CDBCC8E1-9E22-4C4F-A58E-34589E41D1B3}" type="pres">
      <dgm:prSet presAssocID="{4685FB92-10AA-4875-A7DE-88DA88226911}" presName="hierChild6" presStyleCnt="0"/>
      <dgm:spPr/>
    </dgm:pt>
    <dgm:pt modelId="{AF0AD1EB-C771-4479-8046-5A095518A37C}" type="pres">
      <dgm:prSet presAssocID="{4685FB92-10AA-4875-A7DE-88DA88226911}" presName="hierChild7" presStyleCnt="0"/>
      <dgm:spPr/>
    </dgm:pt>
  </dgm:ptLst>
  <dgm:cxnLst>
    <dgm:cxn modelId="{31EFA29E-9A90-4C2F-9B87-C8964CF6F3D5}" type="presOf" srcId="{E879F2CD-4794-4B1C-9C2A-8762D9556F6A}" destId="{18AB4F0F-325E-4C0E-95C0-6CFD50F91F58}" srcOrd="0" destOrd="0" presId="urn:microsoft.com/office/officeart/2005/8/layout/orgChart1"/>
    <dgm:cxn modelId="{32B49091-1B98-479B-AB56-5F07B6FF0A9E}" type="presOf" srcId="{7A8AFE2D-74B3-4CF4-8413-092B580453CC}" destId="{6F8C719F-46E9-411F-9EC6-1F81305A299F}" srcOrd="1" destOrd="0" presId="urn:microsoft.com/office/officeart/2005/8/layout/orgChart1"/>
    <dgm:cxn modelId="{587E376D-1127-47D6-B9A3-AD61A3956BB4}" type="presOf" srcId="{F4401CCA-52C8-47F5-AF22-A408117C729F}" destId="{48A37BB3-05F1-4253-B747-6B9B33D4653F}" srcOrd="1" destOrd="0" presId="urn:microsoft.com/office/officeart/2005/8/layout/orgChart1"/>
    <dgm:cxn modelId="{7939E6A4-F2EE-4643-B4D9-C2098BD2589E}" type="presOf" srcId="{E879F2CD-4794-4B1C-9C2A-8762D9556F6A}" destId="{628B75E9-661A-4FC2-9DA5-D8011791592F}" srcOrd="1" destOrd="0" presId="urn:microsoft.com/office/officeart/2005/8/layout/orgChart1"/>
    <dgm:cxn modelId="{549ACB0C-1676-48D6-A632-42E879305065}" type="presOf" srcId="{7284D319-01D5-44C8-AA3D-014E35738E67}" destId="{C4DAB69A-0EDC-4B4A-A9D1-ED2C83FB7823}" srcOrd="0" destOrd="0" presId="urn:microsoft.com/office/officeart/2005/8/layout/orgChart1"/>
    <dgm:cxn modelId="{49312520-FB9A-44C5-88C1-55400F9FB22A}" type="presOf" srcId="{1B20E7C3-521C-4329-8D8F-FE27E2533C92}" destId="{42D77E6F-82C9-4D07-B6A6-5B536D7F0731}" srcOrd="1" destOrd="0" presId="urn:microsoft.com/office/officeart/2005/8/layout/orgChart1"/>
    <dgm:cxn modelId="{A81E8B40-797F-4E48-8A23-D119B4EAC65F}" srcId="{7284D319-01D5-44C8-AA3D-014E35738E67}" destId="{45A3B9E0-9BB4-47AA-91A7-570EB5F214FD}" srcOrd="4" destOrd="0" parTransId="{CEDB6CF7-5880-4218-B470-9D5E1FE71E55}" sibTransId="{C18A8B1C-8167-4D10-A6F7-C6BA7823DDAC}"/>
    <dgm:cxn modelId="{8E010D59-58B3-4A07-9867-94F00C318BAB}" type="presOf" srcId="{F4401CCA-52C8-47F5-AF22-A408117C729F}" destId="{D60B8A51-EAC1-4DF7-8251-799A10E958FC}" srcOrd="0" destOrd="0" presId="urn:microsoft.com/office/officeart/2005/8/layout/orgChart1"/>
    <dgm:cxn modelId="{FF7D8F3D-B50B-4A28-8F74-2F10FD8FAB15}" type="presOf" srcId="{E9D3D67D-E218-44DB-AE5E-4EE9F3A06A0B}" destId="{D55A536D-B650-4ED6-8247-0D394954F9F7}" srcOrd="0" destOrd="0" presId="urn:microsoft.com/office/officeart/2005/8/layout/orgChart1"/>
    <dgm:cxn modelId="{4CFBC351-DFB0-47C1-9FAA-80F0D909B196}" type="presOf" srcId="{291F4F2F-0DC1-4C61-9610-113573996D18}" destId="{46AD6032-D559-46B3-AFF9-D6415F29F5C5}" srcOrd="0" destOrd="0" presId="urn:microsoft.com/office/officeart/2005/8/layout/orgChart1"/>
    <dgm:cxn modelId="{BAC0277B-98C5-4F62-8012-BB24818CA182}" srcId="{7284D319-01D5-44C8-AA3D-014E35738E67}" destId="{C519B5DA-179A-477B-BCCB-F6A86BC57B2A}" srcOrd="7" destOrd="0" parTransId="{D04B7F5D-BCE5-417E-9CCA-6255C27BD849}" sibTransId="{2EB83EC4-EDD0-440D-8C23-B33AB9CCE211}"/>
    <dgm:cxn modelId="{1ECB2769-F139-49C0-8598-56907DF9FC98}" type="presOf" srcId="{45A3B9E0-9BB4-47AA-91A7-570EB5F214FD}" destId="{AEDFC639-0741-425F-BB08-55ABC462888E}" srcOrd="0" destOrd="0" presId="urn:microsoft.com/office/officeart/2005/8/layout/orgChart1"/>
    <dgm:cxn modelId="{14698F67-FF0C-4D7A-93E2-C43AB936E18E}" type="presOf" srcId="{4685FB92-10AA-4875-A7DE-88DA88226911}" destId="{817AA0A8-B23C-4AA9-A3D0-2C5434C912E6}" srcOrd="1" destOrd="0" presId="urn:microsoft.com/office/officeart/2005/8/layout/orgChart1"/>
    <dgm:cxn modelId="{ADDC3629-EFC0-4024-82ED-5185AC2705B8}" srcId="{28C076C4-A2E4-4212-ABF8-AA4BBB0F03B1}" destId="{7284D319-01D5-44C8-AA3D-014E35738E67}" srcOrd="0" destOrd="0" parTransId="{96AC9739-A9B4-4AC4-AC5E-DDEF805A0050}" sibTransId="{7C2CC503-2768-4395-8EAC-F8B66FC7E7F4}"/>
    <dgm:cxn modelId="{2189ECE5-427C-435E-8C7B-F745ED6087C4}" type="presOf" srcId="{CEDB6CF7-5880-4218-B470-9D5E1FE71E55}" destId="{5A98507F-5487-4F21-8D37-D96014CBDBB5}" srcOrd="0" destOrd="0" presId="urn:microsoft.com/office/officeart/2005/8/layout/orgChart1"/>
    <dgm:cxn modelId="{3F46F543-0120-4080-9376-C8D66B638C25}" type="presOf" srcId="{57998DB0-ECD3-4D9F-8A35-13E5B752497D}" destId="{B61D691F-4B0B-4507-AC63-B91D01B3A8C1}" srcOrd="1" destOrd="0" presId="urn:microsoft.com/office/officeart/2005/8/layout/orgChart1"/>
    <dgm:cxn modelId="{DD431B38-5CE5-481A-B406-6B492F45A80D}" srcId="{7284D319-01D5-44C8-AA3D-014E35738E67}" destId="{4685FB92-10AA-4875-A7DE-88DA88226911}" srcOrd="0" destOrd="0" parTransId="{291F4F2F-0DC1-4C61-9610-113573996D18}" sibTransId="{67DC6671-A1D2-4D94-BF50-F9C9EB59A5F7}"/>
    <dgm:cxn modelId="{55BAB9A7-6AF7-4E8D-A4B6-1D6992AD38A0}" type="presOf" srcId="{45A3B9E0-9BB4-47AA-91A7-570EB5F214FD}" destId="{A3CFF7F7-69F1-4936-B2AA-90235270B172}" srcOrd="1" destOrd="0" presId="urn:microsoft.com/office/officeart/2005/8/layout/orgChart1"/>
    <dgm:cxn modelId="{21DA7366-F0E1-4E49-83D2-888874C890A4}" type="presOf" srcId="{E92EC740-F639-413D-B729-CFCD1DB9A2C1}" destId="{2ADBF3F1-E699-43B3-A51E-287D79F071AF}" srcOrd="0" destOrd="0" presId="urn:microsoft.com/office/officeart/2005/8/layout/orgChart1"/>
    <dgm:cxn modelId="{0347D231-9BA0-417B-8015-9D9424B32B5D}" srcId="{7284D319-01D5-44C8-AA3D-014E35738E67}" destId="{5D59539A-E2AD-4073-A369-E08E3A73ECC1}" srcOrd="5" destOrd="0" parTransId="{E9D32134-8F3F-458C-970E-A15178016E5C}" sibTransId="{3628C570-8631-4E4E-B7BA-811EFB2BB517}"/>
    <dgm:cxn modelId="{E096488D-3FF1-4E44-84E1-5ACC05D73145}" type="presOf" srcId="{E9D32134-8F3F-458C-970E-A15178016E5C}" destId="{86D1A249-F1D3-4CE0-A54A-DC125371EADC}" srcOrd="0" destOrd="0" presId="urn:microsoft.com/office/officeart/2005/8/layout/orgChart1"/>
    <dgm:cxn modelId="{4BF3E152-E22C-449A-8485-83C896C368BF}" type="presOf" srcId="{7A2664ED-7E0C-4395-B6AB-2EC75E8DE8E1}" destId="{31DFF4C6-8A55-4509-912D-7C523A4BBF2D}" srcOrd="0" destOrd="0" presId="urn:microsoft.com/office/officeart/2005/8/layout/orgChart1"/>
    <dgm:cxn modelId="{37CDA4C2-D7F7-4CF4-8BBE-692B2AC503EA}" type="presOf" srcId="{D04B7F5D-BCE5-417E-9CCA-6255C27BD849}" destId="{7089A795-2F1C-4835-BBEB-C9715B080F3D}" srcOrd="0" destOrd="0" presId="urn:microsoft.com/office/officeart/2005/8/layout/orgChart1"/>
    <dgm:cxn modelId="{8B389EF5-13B8-447C-83BC-01E757B533DB}" srcId="{7284D319-01D5-44C8-AA3D-014E35738E67}" destId="{8FF356D7-CD35-4E58-A08B-EDBBF960BAC7}" srcOrd="8" destOrd="0" parTransId="{E9D3D67D-E218-44DB-AE5E-4EE9F3A06A0B}" sibTransId="{1163A8C3-FD48-4D56-80AF-62ECB2E2437B}"/>
    <dgm:cxn modelId="{A4574535-979C-43DD-8F6E-19072DA35458}" type="presOf" srcId="{7A8AFE2D-74B3-4CF4-8413-092B580453CC}" destId="{B7D53869-55D5-4117-A3CD-35067946F293}" srcOrd="0" destOrd="0" presId="urn:microsoft.com/office/officeart/2005/8/layout/orgChart1"/>
    <dgm:cxn modelId="{816E078F-D22E-4A65-8E4F-50EA059498E5}" srcId="{7284D319-01D5-44C8-AA3D-014E35738E67}" destId="{F4401CCA-52C8-47F5-AF22-A408117C729F}" srcOrd="6" destOrd="0" parTransId="{E92EC740-F639-413D-B729-CFCD1DB9A2C1}" sibTransId="{705F26FC-57DA-4C84-8C98-82AA2718DC70}"/>
    <dgm:cxn modelId="{9E218340-8716-474B-AB2E-3321AFC683F7}" type="presOf" srcId="{1104F14E-7C3C-446D-B287-05FA0080694C}" destId="{0C530D7D-1C47-4067-B4CC-6489EA6DFF1C}" srcOrd="0" destOrd="0" presId="urn:microsoft.com/office/officeart/2005/8/layout/orgChart1"/>
    <dgm:cxn modelId="{91CCF047-EDA6-4022-8046-F0204EE024EF}" srcId="{7284D319-01D5-44C8-AA3D-014E35738E67}" destId="{7A8AFE2D-74B3-4CF4-8413-092B580453CC}" srcOrd="2" destOrd="0" parTransId="{7A2664ED-7E0C-4395-B6AB-2EC75E8DE8E1}" sibTransId="{523E395B-3244-44F0-916B-45163FBD9F2A}"/>
    <dgm:cxn modelId="{26851F54-B44F-464C-A502-AD45D583A701}" type="presOf" srcId="{C519B5DA-179A-477B-BCCB-F6A86BC57B2A}" destId="{33B61A8D-F1E6-478C-A89A-A70922E9FE80}" srcOrd="0" destOrd="0" presId="urn:microsoft.com/office/officeart/2005/8/layout/orgChart1"/>
    <dgm:cxn modelId="{7641BA3F-F467-456C-9F15-E4CAE52CD45B}" type="presOf" srcId="{8FF356D7-CD35-4E58-A08B-EDBBF960BAC7}" destId="{84A2AD36-B643-4ADC-9B4A-4844A39441DF}" srcOrd="0" destOrd="0" presId="urn:microsoft.com/office/officeart/2005/8/layout/orgChart1"/>
    <dgm:cxn modelId="{759498D1-30D7-4D51-BC38-FCEBD1484F8D}" type="presOf" srcId="{4685FB92-10AA-4875-A7DE-88DA88226911}" destId="{43DC5B0D-387C-4784-8ADC-9A9D065AC0CA}" srcOrd="0" destOrd="0" presId="urn:microsoft.com/office/officeart/2005/8/layout/orgChart1"/>
    <dgm:cxn modelId="{538A87FB-3686-4C55-BDF1-F198315142D6}" type="presOf" srcId="{57998DB0-ECD3-4D9F-8A35-13E5B752497D}" destId="{DFE4BCBA-A91D-4330-BEDF-740E19441C65}" srcOrd="0" destOrd="0" presId="urn:microsoft.com/office/officeart/2005/8/layout/orgChart1"/>
    <dgm:cxn modelId="{AD0BEEEE-F005-43A7-AD4B-CB819A51DAEC}" type="presOf" srcId="{7866551E-0102-4229-B02F-FB96964C7AC9}" destId="{B37B4D30-BF63-4008-8C04-49438F218EE1}" srcOrd="0" destOrd="0" presId="urn:microsoft.com/office/officeart/2005/8/layout/orgChart1"/>
    <dgm:cxn modelId="{607195B5-DA7D-4734-A25E-759848A399D6}" type="presOf" srcId="{5D59539A-E2AD-4073-A369-E08E3A73ECC1}" destId="{7EA20C1C-AA4E-4DD8-83CC-64F85391E374}" srcOrd="0" destOrd="0" presId="urn:microsoft.com/office/officeart/2005/8/layout/orgChart1"/>
    <dgm:cxn modelId="{5EE682F9-7667-4B61-9A03-C205635279D5}" type="presOf" srcId="{5D59539A-E2AD-4073-A369-E08E3A73ECC1}" destId="{88D42E64-22D1-44CD-A775-DB70A2D3B57D}" srcOrd="1" destOrd="0" presId="urn:microsoft.com/office/officeart/2005/8/layout/orgChart1"/>
    <dgm:cxn modelId="{E5677011-4AEB-496E-A211-6139C021626F}" type="presOf" srcId="{7284D319-01D5-44C8-AA3D-014E35738E67}" destId="{14BF13A3-36DC-4CC5-995C-2A3CA3CB8144}" srcOrd="1" destOrd="0" presId="urn:microsoft.com/office/officeart/2005/8/layout/orgChart1"/>
    <dgm:cxn modelId="{DECF200F-3E56-4320-B829-0B8CD18EC88F}" type="presOf" srcId="{28C076C4-A2E4-4212-ABF8-AA4BBB0F03B1}" destId="{F0CA70B4-918B-462D-AC6F-AA9EC67DA9E1}" srcOrd="0" destOrd="0" presId="urn:microsoft.com/office/officeart/2005/8/layout/orgChart1"/>
    <dgm:cxn modelId="{CF514B70-664F-4388-B611-F6DD629263E0}" srcId="{7284D319-01D5-44C8-AA3D-014E35738E67}" destId="{57998DB0-ECD3-4D9F-8A35-13E5B752497D}" srcOrd="1" destOrd="0" parTransId="{C66FA130-1D85-4CEC-96E0-349547BF9039}" sibTransId="{B08532FC-E484-4B15-992F-626411DA9A1D}"/>
    <dgm:cxn modelId="{B4A98157-2E0D-45CD-860C-7F8C27BC9829}" type="presOf" srcId="{C66FA130-1D85-4CEC-96E0-349547BF9039}" destId="{83CDFFEF-5661-4F18-BE35-E67803A81A4C}" srcOrd="0" destOrd="0" presId="urn:microsoft.com/office/officeart/2005/8/layout/orgChart1"/>
    <dgm:cxn modelId="{E19C9F36-45F9-481D-A660-06D6AA3DC65A}" type="presOf" srcId="{C519B5DA-179A-477B-BCCB-F6A86BC57B2A}" destId="{5288F37C-3223-4993-BA83-7529B056EA4D}" srcOrd="1" destOrd="0" presId="urn:microsoft.com/office/officeart/2005/8/layout/orgChart1"/>
    <dgm:cxn modelId="{E0930208-0FE5-4B30-861F-CA6C8FE910FD}" srcId="{7284D319-01D5-44C8-AA3D-014E35738E67}" destId="{1B20E7C3-521C-4329-8D8F-FE27E2533C92}" srcOrd="3" destOrd="0" parTransId="{7866551E-0102-4229-B02F-FB96964C7AC9}" sibTransId="{E00AF26B-60F9-4BC5-8019-FC533C3F8748}"/>
    <dgm:cxn modelId="{8B7EBE7D-38FE-46E1-9C1D-11AE5EFE1A37}" srcId="{7284D319-01D5-44C8-AA3D-014E35738E67}" destId="{E879F2CD-4794-4B1C-9C2A-8762D9556F6A}" srcOrd="9" destOrd="0" parTransId="{1104F14E-7C3C-446D-B287-05FA0080694C}" sibTransId="{28F17802-FC48-40C6-9A75-43E9A1283D2B}"/>
    <dgm:cxn modelId="{50012336-8FCA-4D75-9CB8-649E4087E712}" type="presOf" srcId="{1B20E7C3-521C-4329-8D8F-FE27E2533C92}" destId="{C01FB94D-F577-4DBB-8195-1274C7E37D6F}" srcOrd="0" destOrd="0" presId="urn:microsoft.com/office/officeart/2005/8/layout/orgChart1"/>
    <dgm:cxn modelId="{D5544F6C-230A-4C6E-8002-988C55A75421}" type="presOf" srcId="{8FF356D7-CD35-4E58-A08B-EDBBF960BAC7}" destId="{226686DA-806F-49F2-9984-083C33B217B3}" srcOrd="1" destOrd="0" presId="urn:microsoft.com/office/officeart/2005/8/layout/orgChart1"/>
    <dgm:cxn modelId="{63E9A19D-50DB-484D-877C-BFBCEAC884F0}" type="presParOf" srcId="{F0CA70B4-918B-462D-AC6F-AA9EC67DA9E1}" destId="{485FE46A-CE3F-4DB2-AA12-3CC906177256}" srcOrd="0" destOrd="0" presId="urn:microsoft.com/office/officeart/2005/8/layout/orgChart1"/>
    <dgm:cxn modelId="{2C747B24-24F8-40D4-AD14-1B46156CD654}" type="presParOf" srcId="{485FE46A-CE3F-4DB2-AA12-3CC906177256}" destId="{8634CFA6-88B9-4064-A874-98C5D733C19F}" srcOrd="0" destOrd="0" presId="urn:microsoft.com/office/officeart/2005/8/layout/orgChart1"/>
    <dgm:cxn modelId="{520DDD7B-8181-448E-A57C-484C6CA19899}" type="presParOf" srcId="{8634CFA6-88B9-4064-A874-98C5D733C19F}" destId="{C4DAB69A-0EDC-4B4A-A9D1-ED2C83FB7823}" srcOrd="0" destOrd="0" presId="urn:microsoft.com/office/officeart/2005/8/layout/orgChart1"/>
    <dgm:cxn modelId="{B4C8D008-2E38-4E4F-A86A-17B90768007C}" type="presParOf" srcId="{8634CFA6-88B9-4064-A874-98C5D733C19F}" destId="{14BF13A3-36DC-4CC5-995C-2A3CA3CB8144}" srcOrd="1" destOrd="0" presId="urn:microsoft.com/office/officeart/2005/8/layout/orgChart1"/>
    <dgm:cxn modelId="{128A1BD1-B1F6-4B41-B7EA-4C9E30824A39}" type="presParOf" srcId="{485FE46A-CE3F-4DB2-AA12-3CC906177256}" destId="{58570630-1F14-499D-98D7-75FD310582E3}" srcOrd="1" destOrd="0" presId="urn:microsoft.com/office/officeart/2005/8/layout/orgChart1"/>
    <dgm:cxn modelId="{C30536E6-160E-4A8B-BE5F-43FA59EF39E9}" type="presParOf" srcId="{58570630-1F14-499D-98D7-75FD310582E3}" destId="{83CDFFEF-5661-4F18-BE35-E67803A81A4C}" srcOrd="0" destOrd="0" presId="urn:microsoft.com/office/officeart/2005/8/layout/orgChart1"/>
    <dgm:cxn modelId="{7ED51FDC-3FFA-4243-924C-E5FA68D34CA0}" type="presParOf" srcId="{58570630-1F14-499D-98D7-75FD310582E3}" destId="{043F2CF8-BD46-481D-B173-DCCA2C1D2FEE}" srcOrd="1" destOrd="0" presId="urn:microsoft.com/office/officeart/2005/8/layout/orgChart1"/>
    <dgm:cxn modelId="{3D7CB11E-B794-4567-A389-884A643C046E}" type="presParOf" srcId="{043F2CF8-BD46-481D-B173-DCCA2C1D2FEE}" destId="{4377A9F1-2EB4-4757-BD6A-727C5BE9CDD4}" srcOrd="0" destOrd="0" presId="urn:microsoft.com/office/officeart/2005/8/layout/orgChart1"/>
    <dgm:cxn modelId="{9D7802E1-8CCC-4305-9ED1-7A678237D0CA}" type="presParOf" srcId="{4377A9F1-2EB4-4757-BD6A-727C5BE9CDD4}" destId="{DFE4BCBA-A91D-4330-BEDF-740E19441C65}" srcOrd="0" destOrd="0" presId="urn:microsoft.com/office/officeart/2005/8/layout/orgChart1"/>
    <dgm:cxn modelId="{CE91D15B-C592-43F5-835F-6D478FBB56F2}" type="presParOf" srcId="{4377A9F1-2EB4-4757-BD6A-727C5BE9CDD4}" destId="{B61D691F-4B0B-4507-AC63-B91D01B3A8C1}" srcOrd="1" destOrd="0" presId="urn:microsoft.com/office/officeart/2005/8/layout/orgChart1"/>
    <dgm:cxn modelId="{B8F4DE79-1176-42BF-A6EC-DE7DF3A863A5}" type="presParOf" srcId="{043F2CF8-BD46-481D-B173-DCCA2C1D2FEE}" destId="{D3E26B6D-20F8-4514-ADB6-FC7E84DCB462}" srcOrd="1" destOrd="0" presId="urn:microsoft.com/office/officeart/2005/8/layout/orgChart1"/>
    <dgm:cxn modelId="{58E9710E-123E-444F-8570-CA0A01BCBB93}" type="presParOf" srcId="{043F2CF8-BD46-481D-B173-DCCA2C1D2FEE}" destId="{A8269B47-F6D1-4500-8C40-2CB8F663B3CB}" srcOrd="2" destOrd="0" presId="urn:microsoft.com/office/officeart/2005/8/layout/orgChart1"/>
    <dgm:cxn modelId="{8750D073-3D4E-4B16-BF1F-4A874940A29A}" type="presParOf" srcId="{58570630-1F14-499D-98D7-75FD310582E3}" destId="{31DFF4C6-8A55-4509-912D-7C523A4BBF2D}" srcOrd="2" destOrd="0" presId="urn:microsoft.com/office/officeart/2005/8/layout/orgChart1"/>
    <dgm:cxn modelId="{85778521-BAE6-461E-A931-84ADDBAEB59E}" type="presParOf" srcId="{58570630-1F14-499D-98D7-75FD310582E3}" destId="{C2ECDEE5-8879-425B-932B-102968C44305}" srcOrd="3" destOrd="0" presId="urn:microsoft.com/office/officeart/2005/8/layout/orgChart1"/>
    <dgm:cxn modelId="{A39040B3-C7B0-43D3-AB1A-D9ADD53F3D31}" type="presParOf" srcId="{C2ECDEE5-8879-425B-932B-102968C44305}" destId="{97D31F99-7C10-4BAF-B20C-D9E2F6373A1F}" srcOrd="0" destOrd="0" presId="urn:microsoft.com/office/officeart/2005/8/layout/orgChart1"/>
    <dgm:cxn modelId="{2FB8D560-BD71-4473-B7E8-73A87A0EAD88}" type="presParOf" srcId="{97D31F99-7C10-4BAF-B20C-D9E2F6373A1F}" destId="{B7D53869-55D5-4117-A3CD-35067946F293}" srcOrd="0" destOrd="0" presId="urn:microsoft.com/office/officeart/2005/8/layout/orgChart1"/>
    <dgm:cxn modelId="{46DD2B50-6106-45A8-BA0E-F8E24719D86E}" type="presParOf" srcId="{97D31F99-7C10-4BAF-B20C-D9E2F6373A1F}" destId="{6F8C719F-46E9-411F-9EC6-1F81305A299F}" srcOrd="1" destOrd="0" presId="urn:microsoft.com/office/officeart/2005/8/layout/orgChart1"/>
    <dgm:cxn modelId="{1EF790A6-329D-4D1D-B0ED-4A5018595FB2}" type="presParOf" srcId="{C2ECDEE5-8879-425B-932B-102968C44305}" destId="{2BCA1020-1FED-40A5-AB0A-51EB747551F8}" srcOrd="1" destOrd="0" presId="urn:microsoft.com/office/officeart/2005/8/layout/orgChart1"/>
    <dgm:cxn modelId="{F86A37D0-C201-42A9-A7D1-BF42A44F90BA}" type="presParOf" srcId="{C2ECDEE5-8879-425B-932B-102968C44305}" destId="{90BF596E-EFA5-4934-B697-62C6FC2EEFA4}" srcOrd="2" destOrd="0" presId="urn:microsoft.com/office/officeart/2005/8/layout/orgChart1"/>
    <dgm:cxn modelId="{4DA53D6A-5C40-4645-8384-FBCCF03719B5}" type="presParOf" srcId="{58570630-1F14-499D-98D7-75FD310582E3}" destId="{B37B4D30-BF63-4008-8C04-49438F218EE1}" srcOrd="4" destOrd="0" presId="urn:microsoft.com/office/officeart/2005/8/layout/orgChart1"/>
    <dgm:cxn modelId="{4EECDEBB-2CB1-4F78-A673-922939AD2281}" type="presParOf" srcId="{58570630-1F14-499D-98D7-75FD310582E3}" destId="{9440DD6A-79DA-4280-B34F-6957CD772E18}" srcOrd="5" destOrd="0" presId="urn:microsoft.com/office/officeart/2005/8/layout/orgChart1"/>
    <dgm:cxn modelId="{B2EF4494-D4C1-4E5C-AA4E-09E256B87B4E}" type="presParOf" srcId="{9440DD6A-79DA-4280-B34F-6957CD772E18}" destId="{FAE538CF-3EEE-4676-A1A6-F4C3E796413B}" srcOrd="0" destOrd="0" presId="urn:microsoft.com/office/officeart/2005/8/layout/orgChart1"/>
    <dgm:cxn modelId="{351A0B65-3E6D-4BD7-9746-813BF949FE16}" type="presParOf" srcId="{FAE538CF-3EEE-4676-A1A6-F4C3E796413B}" destId="{C01FB94D-F577-4DBB-8195-1274C7E37D6F}" srcOrd="0" destOrd="0" presId="urn:microsoft.com/office/officeart/2005/8/layout/orgChart1"/>
    <dgm:cxn modelId="{39AE8072-D2AD-4310-859A-0E9725D9B6A2}" type="presParOf" srcId="{FAE538CF-3EEE-4676-A1A6-F4C3E796413B}" destId="{42D77E6F-82C9-4D07-B6A6-5B536D7F0731}" srcOrd="1" destOrd="0" presId="urn:microsoft.com/office/officeart/2005/8/layout/orgChart1"/>
    <dgm:cxn modelId="{D609C467-6276-4F95-9FC1-E511ECDBFE37}" type="presParOf" srcId="{9440DD6A-79DA-4280-B34F-6957CD772E18}" destId="{F33EDA40-2B5A-4F69-BE67-1D11F709B071}" srcOrd="1" destOrd="0" presId="urn:microsoft.com/office/officeart/2005/8/layout/orgChart1"/>
    <dgm:cxn modelId="{DB1BFB7A-FCF0-4883-B82C-401557879A7F}" type="presParOf" srcId="{9440DD6A-79DA-4280-B34F-6957CD772E18}" destId="{EB689DF2-AF22-442A-90BC-C9F13F6057D2}" srcOrd="2" destOrd="0" presId="urn:microsoft.com/office/officeart/2005/8/layout/orgChart1"/>
    <dgm:cxn modelId="{D198AF6A-2031-40F3-BB50-06189858B4DB}" type="presParOf" srcId="{58570630-1F14-499D-98D7-75FD310582E3}" destId="{5A98507F-5487-4F21-8D37-D96014CBDBB5}" srcOrd="6" destOrd="0" presId="urn:microsoft.com/office/officeart/2005/8/layout/orgChart1"/>
    <dgm:cxn modelId="{A4B7A657-B17A-4C86-819B-098E57EA2CE9}" type="presParOf" srcId="{58570630-1F14-499D-98D7-75FD310582E3}" destId="{A35C0A50-31F1-4EE7-9E1F-001F7D2C04D3}" srcOrd="7" destOrd="0" presId="urn:microsoft.com/office/officeart/2005/8/layout/orgChart1"/>
    <dgm:cxn modelId="{819F8098-E3AD-4E29-88B8-76FDDCFB9219}" type="presParOf" srcId="{A35C0A50-31F1-4EE7-9E1F-001F7D2C04D3}" destId="{0E4A5C71-8EEC-4145-BD81-7747545B2044}" srcOrd="0" destOrd="0" presId="urn:microsoft.com/office/officeart/2005/8/layout/orgChart1"/>
    <dgm:cxn modelId="{25A450B1-4272-409F-B079-85016833E212}" type="presParOf" srcId="{0E4A5C71-8EEC-4145-BD81-7747545B2044}" destId="{AEDFC639-0741-425F-BB08-55ABC462888E}" srcOrd="0" destOrd="0" presId="urn:microsoft.com/office/officeart/2005/8/layout/orgChart1"/>
    <dgm:cxn modelId="{5F475C2C-E67C-4C76-BD23-BE1DF1EB0BCB}" type="presParOf" srcId="{0E4A5C71-8EEC-4145-BD81-7747545B2044}" destId="{A3CFF7F7-69F1-4936-B2AA-90235270B172}" srcOrd="1" destOrd="0" presId="urn:microsoft.com/office/officeart/2005/8/layout/orgChart1"/>
    <dgm:cxn modelId="{FB058B68-A7A3-4920-B450-2CA6CF0EE502}" type="presParOf" srcId="{A35C0A50-31F1-4EE7-9E1F-001F7D2C04D3}" destId="{1B51DC1A-3D65-4F88-87B4-510E202BB429}" srcOrd="1" destOrd="0" presId="urn:microsoft.com/office/officeart/2005/8/layout/orgChart1"/>
    <dgm:cxn modelId="{B5F598E0-4ACC-4E61-AC72-2AF981171EC5}" type="presParOf" srcId="{A35C0A50-31F1-4EE7-9E1F-001F7D2C04D3}" destId="{911A11F7-F8C5-47B6-8DCB-EAC8E15887BC}" srcOrd="2" destOrd="0" presId="urn:microsoft.com/office/officeart/2005/8/layout/orgChart1"/>
    <dgm:cxn modelId="{E191BA85-F716-4546-8669-4D2084AC222E}" type="presParOf" srcId="{58570630-1F14-499D-98D7-75FD310582E3}" destId="{86D1A249-F1D3-4CE0-A54A-DC125371EADC}" srcOrd="8" destOrd="0" presId="urn:microsoft.com/office/officeart/2005/8/layout/orgChart1"/>
    <dgm:cxn modelId="{CC63027B-FF60-4C20-9461-CD4F71CFF8BA}" type="presParOf" srcId="{58570630-1F14-499D-98D7-75FD310582E3}" destId="{0CC592DE-F821-432F-94F3-8469CBABFFD5}" srcOrd="9" destOrd="0" presId="urn:microsoft.com/office/officeart/2005/8/layout/orgChart1"/>
    <dgm:cxn modelId="{A1C2E99C-F5C2-4A2F-BD13-56DA6E7337ED}" type="presParOf" srcId="{0CC592DE-F821-432F-94F3-8469CBABFFD5}" destId="{C0D8E773-AB01-415D-B103-F8EFB4E1AB0E}" srcOrd="0" destOrd="0" presId="urn:microsoft.com/office/officeart/2005/8/layout/orgChart1"/>
    <dgm:cxn modelId="{85C2DF69-DC6E-4A24-AB52-4B37D1B3373C}" type="presParOf" srcId="{C0D8E773-AB01-415D-B103-F8EFB4E1AB0E}" destId="{7EA20C1C-AA4E-4DD8-83CC-64F85391E374}" srcOrd="0" destOrd="0" presId="urn:microsoft.com/office/officeart/2005/8/layout/orgChart1"/>
    <dgm:cxn modelId="{D4F892FB-781C-4DC9-B5F2-E30CBE8DCDE9}" type="presParOf" srcId="{C0D8E773-AB01-415D-B103-F8EFB4E1AB0E}" destId="{88D42E64-22D1-44CD-A775-DB70A2D3B57D}" srcOrd="1" destOrd="0" presId="urn:microsoft.com/office/officeart/2005/8/layout/orgChart1"/>
    <dgm:cxn modelId="{2343C8D7-9F15-463A-8DFA-661AE6A95E61}" type="presParOf" srcId="{0CC592DE-F821-432F-94F3-8469CBABFFD5}" destId="{BD0B402D-D97A-4694-9E88-CEF4F00022C4}" srcOrd="1" destOrd="0" presId="urn:microsoft.com/office/officeart/2005/8/layout/orgChart1"/>
    <dgm:cxn modelId="{B2713382-E006-49B9-94DD-50B54CD59977}" type="presParOf" srcId="{0CC592DE-F821-432F-94F3-8469CBABFFD5}" destId="{2E655D58-0DB6-4528-B970-B6AAB3D5B875}" srcOrd="2" destOrd="0" presId="urn:microsoft.com/office/officeart/2005/8/layout/orgChart1"/>
    <dgm:cxn modelId="{83DFC788-9870-45FB-B62D-2559973CF158}" type="presParOf" srcId="{58570630-1F14-499D-98D7-75FD310582E3}" destId="{2ADBF3F1-E699-43B3-A51E-287D79F071AF}" srcOrd="10" destOrd="0" presId="urn:microsoft.com/office/officeart/2005/8/layout/orgChart1"/>
    <dgm:cxn modelId="{1EF22564-D6C2-4DA2-A236-2E7ED6BBA2CD}" type="presParOf" srcId="{58570630-1F14-499D-98D7-75FD310582E3}" destId="{67CCA263-9BF9-4136-8B39-E03069B03C6D}" srcOrd="11" destOrd="0" presId="urn:microsoft.com/office/officeart/2005/8/layout/orgChart1"/>
    <dgm:cxn modelId="{E982AAF1-694D-4CD7-82EF-7E3C32024786}" type="presParOf" srcId="{67CCA263-9BF9-4136-8B39-E03069B03C6D}" destId="{825330EB-2847-4035-942F-07E933D4AFA3}" srcOrd="0" destOrd="0" presId="urn:microsoft.com/office/officeart/2005/8/layout/orgChart1"/>
    <dgm:cxn modelId="{AA1BA249-3098-4EEB-B0D5-A67FC5D97E9B}" type="presParOf" srcId="{825330EB-2847-4035-942F-07E933D4AFA3}" destId="{D60B8A51-EAC1-4DF7-8251-799A10E958FC}" srcOrd="0" destOrd="0" presId="urn:microsoft.com/office/officeart/2005/8/layout/orgChart1"/>
    <dgm:cxn modelId="{126B2A1A-DF29-4C66-844A-073A1732CAE0}" type="presParOf" srcId="{825330EB-2847-4035-942F-07E933D4AFA3}" destId="{48A37BB3-05F1-4253-B747-6B9B33D4653F}" srcOrd="1" destOrd="0" presId="urn:microsoft.com/office/officeart/2005/8/layout/orgChart1"/>
    <dgm:cxn modelId="{FB1AF2F1-E757-4E20-B3CE-D9B31A3FB14D}" type="presParOf" srcId="{67CCA263-9BF9-4136-8B39-E03069B03C6D}" destId="{510FAA24-E21E-4390-A736-38863F45667D}" srcOrd="1" destOrd="0" presId="urn:microsoft.com/office/officeart/2005/8/layout/orgChart1"/>
    <dgm:cxn modelId="{018FC5CD-C770-4B9E-996A-F83DE56E3C29}" type="presParOf" srcId="{67CCA263-9BF9-4136-8B39-E03069B03C6D}" destId="{7EC31A5F-AACB-4362-8776-71FD9137D744}" srcOrd="2" destOrd="0" presId="urn:microsoft.com/office/officeart/2005/8/layout/orgChart1"/>
    <dgm:cxn modelId="{1318EC00-736B-484B-B681-AC66A093C941}" type="presParOf" srcId="{58570630-1F14-499D-98D7-75FD310582E3}" destId="{7089A795-2F1C-4835-BBEB-C9715B080F3D}" srcOrd="12" destOrd="0" presId="urn:microsoft.com/office/officeart/2005/8/layout/orgChart1"/>
    <dgm:cxn modelId="{1FFC6CD5-A732-4218-B1F7-0C61D04E26DC}" type="presParOf" srcId="{58570630-1F14-499D-98D7-75FD310582E3}" destId="{FC7DBC28-91E3-49EA-93FB-C1F684DEC4BE}" srcOrd="13" destOrd="0" presId="urn:microsoft.com/office/officeart/2005/8/layout/orgChart1"/>
    <dgm:cxn modelId="{7A91B1E0-7B96-4AC5-815C-8C3735554C28}" type="presParOf" srcId="{FC7DBC28-91E3-49EA-93FB-C1F684DEC4BE}" destId="{3FC12CBB-906C-4B4D-AA05-B943EE0290B8}" srcOrd="0" destOrd="0" presId="urn:microsoft.com/office/officeart/2005/8/layout/orgChart1"/>
    <dgm:cxn modelId="{72E10623-D15D-4E66-A440-484C7764405A}" type="presParOf" srcId="{3FC12CBB-906C-4B4D-AA05-B943EE0290B8}" destId="{33B61A8D-F1E6-478C-A89A-A70922E9FE80}" srcOrd="0" destOrd="0" presId="urn:microsoft.com/office/officeart/2005/8/layout/orgChart1"/>
    <dgm:cxn modelId="{9559A011-B78C-4243-B5CA-31811FF9DC9C}" type="presParOf" srcId="{3FC12CBB-906C-4B4D-AA05-B943EE0290B8}" destId="{5288F37C-3223-4993-BA83-7529B056EA4D}" srcOrd="1" destOrd="0" presId="urn:microsoft.com/office/officeart/2005/8/layout/orgChart1"/>
    <dgm:cxn modelId="{94E8E290-BA4D-4B02-832A-B4C5B9177CA4}" type="presParOf" srcId="{FC7DBC28-91E3-49EA-93FB-C1F684DEC4BE}" destId="{EF3B1BB4-C0F3-4ACA-A4A4-6DD8B886BC38}" srcOrd="1" destOrd="0" presId="urn:microsoft.com/office/officeart/2005/8/layout/orgChart1"/>
    <dgm:cxn modelId="{351CF573-7EED-4419-BD11-3FD2CAD78149}" type="presParOf" srcId="{FC7DBC28-91E3-49EA-93FB-C1F684DEC4BE}" destId="{70D18EA3-76CD-4CE4-A34C-78B78C051C61}" srcOrd="2" destOrd="0" presId="urn:microsoft.com/office/officeart/2005/8/layout/orgChart1"/>
    <dgm:cxn modelId="{C4EEB375-8000-42CE-B420-551B2B105559}" type="presParOf" srcId="{58570630-1F14-499D-98D7-75FD310582E3}" destId="{D55A536D-B650-4ED6-8247-0D394954F9F7}" srcOrd="14" destOrd="0" presId="urn:microsoft.com/office/officeart/2005/8/layout/orgChart1"/>
    <dgm:cxn modelId="{4A1E4D26-0ADA-4FE0-8AE8-5E8F3392ADC0}" type="presParOf" srcId="{58570630-1F14-499D-98D7-75FD310582E3}" destId="{10617280-5D73-4DC4-8657-49EC7F2A62E3}" srcOrd="15" destOrd="0" presId="urn:microsoft.com/office/officeart/2005/8/layout/orgChart1"/>
    <dgm:cxn modelId="{D8478A74-68C3-4EF4-AD55-42E5E492CFDC}" type="presParOf" srcId="{10617280-5D73-4DC4-8657-49EC7F2A62E3}" destId="{1DDB0430-1894-40FE-8192-EA5039F20F4D}" srcOrd="0" destOrd="0" presId="urn:microsoft.com/office/officeart/2005/8/layout/orgChart1"/>
    <dgm:cxn modelId="{5408AD9E-A201-4D95-A75E-21A0FD2ED5D6}" type="presParOf" srcId="{1DDB0430-1894-40FE-8192-EA5039F20F4D}" destId="{84A2AD36-B643-4ADC-9B4A-4844A39441DF}" srcOrd="0" destOrd="0" presId="urn:microsoft.com/office/officeart/2005/8/layout/orgChart1"/>
    <dgm:cxn modelId="{E2D98B77-E40E-4D4C-B357-BB3ADBF0949E}" type="presParOf" srcId="{1DDB0430-1894-40FE-8192-EA5039F20F4D}" destId="{226686DA-806F-49F2-9984-083C33B217B3}" srcOrd="1" destOrd="0" presId="urn:microsoft.com/office/officeart/2005/8/layout/orgChart1"/>
    <dgm:cxn modelId="{8F30F9B6-E95F-45C5-8DC9-B9A2EE047CCA}" type="presParOf" srcId="{10617280-5D73-4DC4-8657-49EC7F2A62E3}" destId="{125E74F7-2BC1-4376-9B8C-DF3526E5AC45}" srcOrd="1" destOrd="0" presId="urn:microsoft.com/office/officeart/2005/8/layout/orgChart1"/>
    <dgm:cxn modelId="{25538233-FCD3-45A3-9D0F-FD41FF9E5C35}" type="presParOf" srcId="{10617280-5D73-4DC4-8657-49EC7F2A62E3}" destId="{BF96D301-CFAB-4CD8-8E01-34DBC10A6FCA}" srcOrd="2" destOrd="0" presId="urn:microsoft.com/office/officeart/2005/8/layout/orgChart1"/>
    <dgm:cxn modelId="{11D32005-EB80-45B6-B19B-F59E9D14F5A1}" type="presParOf" srcId="{58570630-1F14-499D-98D7-75FD310582E3}" destId="{0C530D7D-1C47-4067-B4CC-6489EA6DFF1C}" srcOrd="16" destOrd="0" presId="urn:microsoft.com/office/officeart/2005/8/layout/orgChart1"/>
    <dgm:cxn modelId="{DCB8643D-40C3-4A2D-A026-49735A7FFAEF}" type="presParOf" srcId="{58570630-1F14-499D-98D7-75FD310582E3}" destId="{68C9F0A4-B145-4131-8E5B-920BD7A3F01B}" srcOrd="17" destOrd="0" presId="urn:microsoft.com/office/officeart/2005/8/layout/orgChart1"/>
    <dgm:cxn modelId="{2B99E6AD-D204-4743-A8EE-84DD1C274EC7}" type="presParOf" srcId="{68C9F0A4-B145-4131-8E5B-920BD7A3F01B}" destId="{963B3C4C-D32C-448F-A627-3B10E7B31E94}" srcOrd="0" destOrd="0" presId="urn:microsoft.com/office/officeart/2005/8/layout/orgChart1"/>
    <dgm:cxn modelId="{A3909534-8861-4478-961B-A29D86F51423}" type="presParOf" srcId="{963B3C4C-D32C-448F-A627-3B10E7B31E94}" destId="{18AB4F0F-325E-4C0E-95C0-6CFD50F91F58}" srcOrd="0" destOrd="0" presId="urn:microsoft.com/office/officeart/2005/8/layout/orgChart1"/>
    <dgm:cxn modelId="{F2670890-78D3-4A29-8E84-2FFF1A7837B2}" type="presParOf" srcId="{963B3C4C-D32C-448F-A627-3B10E7B31E94}" destId="{628B75E9-661A-4FC2-9DA5-D8011791592F}" srcOrd="1" destOrd="0" presId="urn:microsoft.com/office/officeart/2005/8/layout/orgChart1"/>
    <dgm:cxn modelId="{03E8068C-85DF-46AF-A6E4-3592F5A7849C}" type="presParOf" srcId="{68C9F0A4-B145-4131-8E5B-920BD7A3F01B}" destId="{74A9B067-6688-40EC-81E5-BEA9D71FE168}" srcOrd="1" destOrd="0" presId="urn:microsoft.com/office/officeart/2005/8/layout/orgChart1"/>
    <dgm:cxn modelId="{00FD3D4E-E943-454A-B04D-EA7F4643D78F}" type="presParOf" srcId="{68C9F0A4-B145-4131-8E5B-920BD7A3F01B}" destId="{4580FFAF-1E5B-4474-84F5-6139A2670EAA}" srcOrd="2" destOrd="0" presId="urn:microsoft.com/office/officeart/2005/8/layout/orgChart1"/>
    <dgm:cxn modelId="{891D9BB1-1AE0-4B10-B611-4890F653C7BC}" type="presParOf" srcId="{485FE46A-CE3F-4DB2-AA12-3CC906177256}" destId="{B5CD10B8-4545-488B-ADED-62FEC21710E3}" srcOrd="2" destOrd="0" presId="urn:microsoft.com/office/officeart/2005/8/layout/orgChart1"/>
    <dgm:cxn modelId="{191A78C5-B375-4C22-B26A-712E327DEAA0}" type="presParOf" srcId="{B5CD10B8-4545-488B-ADED-62FEC21710E3}" destId="{46AD6032-D559-46B3-AFF9-D6415F29F5C5}" srcOrd="0" destOrd="0" presId="urn:microsoft.com/office/officeart/2005/8/layout/orgChart1"/>
    <dgm:cxn modelId="{FBB07814-AB7E-4C85-8FAE-9DC7F93C3E8A}" type="presParOf" srcId="{B5CD10B8-4545-488B-ADED-62FEC21710E3}" destId="{C9551414-7564-46B9-8A66-BF4868CFAD69}" srcOrd="1" destOrd="0" presId="urn:microsoft.com/office/officeart/2005/8/layout/orgChart1"/>
    <dgm:cxn modelId="{4A30DA01-F9EE-44D5-823E-937B61838737}" type="presParOf" srcId="{C9551414-7564-46B9-8A66-BF4868CFAD69}" destId="{0D7BB9F2-9A36-47CA-AE8D-6399A5BC6C03}" srcOrd="0" destOrd="0" presId="urn:microsoft.com/office/officeart/2005/8/layout/orgChart1"/>
    <dgm:cxn modelId="{D41C97E8-6D2A-49E4-8D10-A1EE09131A76}" type="presParOf" srcId="{0D7BB9F2-9A36-47CA-AE8D-6399A5BC6C03}" destId="{43DC5B0D-387C-4784-8ADC-9A9D065AC0CA}" srcOrd="0" destOrd="0" presId="urn:microsoft.com/office/officeart/2005/8/layout/orgChart1"/>
    <dgm:cxn modelId="{39BA6A0B-12EA-40C9-A9D9-D57454CF337D}" type="presParOf" srcId="{0D7BB9F2-9A36-47CA-AE8D-6399A5BC6C03}" destId="{817AA0A8-B23C-4AA9-A3D0-2C5434C912E6}" srcOrd="1" destOrd="0" presId="urn:microsoft.com/office/officeart/2005/8/layout/orgChart1"/>
    <dgm:cxn modelId="{15A25902-717D-484F-A576-229342F8750C}" type="presParOf" srcId="{C9551414-7564-46B9-8A66-BF4868CFAD69}" destId="{CDBCC8E1-9E22-4C4F-A58E-34589E41D1B3}" srcOrd="1" destOrd="0" presId="urn:microsoft.com/office/officeart/2005/8/layout/orgChart1"/>
    <dgm:cxn modelId="{508DDF1C-F2D6-42C6-9E4D-461A91CFEE22}" type="presParOf" srcId="{C9551414-7564-46B9-8A66-BF4868CFAD69}" destId="{AF0AD1EB-C771-4479-8046-5A095518A3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9CC328-25EF-41F6-9512-BBA008DC06D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B6F836-D01C-4BF4-9CFF-AC158A13C37B}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Split</a:t>
          </a:r>
          <a:endParaRPr lang="fr-FR" sz="1800" b="1" dirty="0"/>
        </a:p>
      </dgm:t>
    </dgm:pt>
    <dgm:pt modelId="{9FEBBF8F-470C-471F-BC37-96AE7183A438}" type="parTrans" cxnId="{E3CBE4B6-BFA7-4227-9CD1-8DB63E23B2AC}">
      <dgm:prSet/>
      <dgm:spPr/>
      <dgm:t>
        <a:bodyPr/>
        <a:lstStyle/>
        <a:p>
          <a:endParaRPr lang="fr-FR" b="1"/>
        </a:p>
      </dgm:t>
    </dgm:pt>
    <dgm:pt modelId="{DB534B7C-882F-4E8A-975B-3397D671DCA0}" type="sibTrans" cxnId="{E3CBE4B6-BFA7-4227-9CD1-8DB63E23B2AC}">
      <dgm:prSet/>
      <dgm:spPr/>
      <dgm:t>
        <a:bodyPr/>
        <a:lstStyle/>
        <a:p>
          <a:endParaRPr lang="fr-FR" b="1"/>
        </a:p>
      </dgm:t>
    </dgm:pt>
    <dgm:pt modelId="{943AFCDB-D8DD-49AC-BE3E-3685C6553D69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Action</a:t>
          </a:r>
          <a:endParaRPr lang="fr-FR" sz="1800" b="1" dirty="0"/>
        </a:p>
      </dgm:t>
    </dgm:pt>
    <dgm:pt modelId="{41AC3AAE-1636-48C6-B81E-84F4F48C29E4}" type="parTrans" cxnId="{3556C40C-55C6-4104-BCA4-C033CBF70348}">
      <dgm:prSet/>
      <dgm:spPr/>
      <dgm:t>
        <a:bodyPr/>
        <a:lstStyle/>
        <a:p>
          <a:endParaRPr lang="fr-FR" b="1">
            <a:solidFill>
              <a:schemeClr val="tx1"/>
            </a:solidFill>
          </a:endParaRPr>
        </a:p>
      </dgm:t>
    </dgm:pt>
    <dgm:pt modelId="{5A657B86-F0FA-4B45-8035-8532BD7BEDE7}" type="sibTrans" cxnId="{3556C40C-55C6-4104-BCA4-C033CBF70348}">
      <dgm:prSet/>
      <dgm:spPr/>
      <dgm:t>
        <a:bodyPr/>
        <a:lstStyle/>
        <a:p>
          <a:endParaRPr lang="fr-FR" b="1"/>
        </a:p>
      </dgm:t>
    </dgm:pt>
    <dgm:pt modelId="{D8FAE30C-B636-4944-9E39-036BBD7294F6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Aventure</a:t>
          </a:r>
          <a:endParaRPr lang="fr-FR" sz="1800" b="1" dirty="0"/>
        </a:p>
      </dgm:t>
    </dgm:pt>
    <dgm:pt modelId="{D3DCCA5D-6CE6-4FA7-BFD4-0488A51B2D1E}" type="parTrans" cxnId="{3D1DA6EE-807A-4E1C-9BA4-5013C14336D5}">
      <dgm:prSet/>
      <dgm:spPr/>
      <dgm:t>
        <a:bodyPr/>
        <a:lstStyle/>
        <a:p>
          <a:endParaRPr lang="fr-FR" b="1"/>
        </a:p>
      </dgm:t>
    </dgm:pt>
    <dgm:pt modelId="{AA16A78D-69D4-45AA-B99E-469DD78E064A}" type="sibTrans" cxnId="{3D1DA6EE-807A-4E1C-9BA4-5013C14336D5}">
      <dgm:prSet/>
      <dgm:spPr/>
      <dgm:t>
        <a:bodyPr/>
        <a:lstStyle/>
        <a:p>
          <a:endParaRPr lang="fr-FR" b="1"/>
        </a:p>
      </dgm:t>
    </dgm:pt>
    <dgm:pt modelId="{7B43ACF7-B095-4C8B-AEDC-CADFD391BA15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Stratégie</a:t>
          </a:r>
          <a:endParaRPr lang="fr-FR" sz="1800" b="1" dirty="0"/>
        </a:p>
      </dgm:t>
    </dgm:pt>
    <dgm:pt modelId="{7DD39AAE-45A8-4072-8F41-0549A8DCAFD5}" type="parTrans" cxnId="{127ED9A6-EED0-44C6-9A40-F54D7164F906}">
      <dgm:prSet/>
      <dgm:spPr/>
      <dgm:t>
        <a:bodyPr/>
        <a:lstStyle/>
        <a:p>
          <a:endParaRPr lang="fr-FR" b="1"/>
        </a:p>
      </dgm:t>
    </dgm:pt>
    <dgm:pt modelId="{A88FF22C-ADBC-4EA4-A792-E8DB5291C5EB}" type="sibTrans" cxnId="{127ED9A6-EED0-44C6-9A40-F54D7164F906}">
      <dgm:prSet/>
      <dgm:spPr/>
      <dgm:t>
        <a:bodyPr/>
        <a:lstStyle/>
        <a:p>
          <a:endParaRPr lang="fr-FR" b="1"/>
        </a:p>
      </dgm:t>
    </dgm:pt>
    <dgm:pt modelId="{EDEF56DE-5DA8-475B-ADF9-E09853BD421B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Jeux de rôle</a:t>
          </a:r>
          <a:endParaRPr lang="fr-FR" sz="1800" b="1" dirty="0"/>
        </a:p>
      </dgm:t>
    </dgm:pt>
    <dgm:pt modelId="{F7B699CB-3BAA-4B62-9CD2-E69A8D9F7BF0}" type="parTrans" cxnId="{2BD47D13-E683-446E-AA0A-8ED5614077D2}">
      <dgm:prSet/>
      <dgm:spPr/>
      <dgm:t>
        <a:bodyPr/>
        <a:lstStyle/>
        <a:p>
          <a:endParaRPr lang="fr-FR" b="1"/>
        </a:p>
      </dgm:t>
    </dgm:pt>
    <dgm:pt modelId="{DDFF3289-A80D-4CC7-BB42-890A4254F8F3}" type="sibTrans" cxnId="{2BD47D13-E683-446E-AA0A-8ED5614077D2}">
      <dgm:prSet/>
      <dgm:spPr/>
      <dgm:t>
        <a:bodyPr/>
        <a:lstStyle/>
        <a:p>
          <a:endParaRPr lang="fr-FR" b="1"/>
        </a:p>
      </dgm:t>
    </dgm:pt>
    <dgm:pt modelId="{A9F2ABFB-3F22-4F90-9A56-48F8530A8EC2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MMO</a:t>
          </a:r>
          <a:endParaRPr lang="fr-FR" sz="1800" b="1" dirty="0"/>
        </a:p>
      </dgm:t>
    </dgm:pt>
    <dgm:pt modelId="{B7D4AD21-4144-420B-94FB-C54040B0E5E0}" type="parTrans" cxnId="{D095F2F5-678D-4408-AFCB-3B383B6E4DA4}">
      <dgm:prSet/>
      <dgm:spPr/>
      <dgm:t>
        <a:bodyPr/>
        <a:lstStyle/>
        <a:p>
          <a:endParaRPr lang="fr-FR" b="1"/>
        </a:p>
      </dgm:t>
    </dgm:pt>
    <dgm:pt modelId="{38B766F4-14FD-499A-94D7-C4FAE6A9DB4A}" type="sibTrans" cxnId="{D095F2F5-678D-4408-AFCB-3B383B6E4DA4}">
      <dgm:prSet/>
      <dgm:spPr/>
      <dgm:t>
        <a:bodyPr/>
        <a:lstStyle/>
        <a:p>
          <a:endParaRPr lang="fr-FR" b="1"/>
        </a:p>
      </dgm:t>
    </dgm:pt>
    <dgm:pt modelId="{7AEAC8E4-84A0-4469-8777-648F5B5F9320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Communauté</a:t>
          </a:r>
          <a:endParaRPr lang="fr-FR" sz="1800" b="1" dirty="0"/>
        </a:p>
      </dgm:t>
    </dgm:pt>
    <dgm:pt modelId="{1C450E14-B3CA-4B9A-AF21-4394334294BD}" type="parTrans" cxnId="{8D398C5F-B17F-48A9-A89A-663BA6379E02}">
      <dgm:prSet/>
      <dgm:spPr/>
      <dgm:t>
        <a:bodyPr/>
        <a:lstStyle/>
        <a:p>
          <a:endParaRPr lang="fr-FR" b="1"/>
        </a:p>
      </dgm:t>
    </dgm:pt>
    <dgm:pt modelId="{D544B086-C39C-41BC-8117-F8650CB35D8B}" type="sibTrans" cxnId="{8D398C5F-B17F-48A9-A89A-663BA6379E02}">
      <dgm:prSet/>
      <dgm:spPr/>
      <dgm:t>
        <a:bodyPr/>
        <a:lstStyle/>
        <a:p>
          <a:endParaRPr lang="fr-FR" b="1"/>
        </a:p>
      </dgm:t>
    </dgm:pt>
    <dgm:pt modelId="{25158E3D-F33F-4A61-AB73-6D717E237ADE}" type="asst">
      <dgm:prSet phldrT="[Texte]"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Mon Panier</a:t>
          </a:r>
          <a:endParaRPr lang="fr-FR" sz="1800" b="1" dirty="0"/>
        </a:p>
      </dgm:t>
    </dgm:pt>
    <dgm:pt modelId="{60741E3D-7F32-42BE-BD67-1D2C9D073346}" type="parTrans" cxnId="{660C6F77-22A5-4727-A503-C36689599686}">
      <dgm:prSet/>
      <dgm:spPr/>
      <dgm:t>
        <a:bodyPr/>
        <a:lstStyle/>
        <a:p>
          <a:endParaRPr lang="fr-FR" b="1"/>
        </a:p>
      </dgm:t>
    </dgm:pt>
    <dgm:pt modelId="{0A596069-CF62-46A9-8637-FD7723191AE0}" type="sibTrans" cxnId="{660C6F77-22A5-4727-A503-C36689599686}">
      <dgm:prSet/>
      <dgm:spPr/>
      <dgm:t>
        <a:bodyPr/>
        <a:lstStyle/>
        <a:p>
          <a:endParaRPr lang="fr-FR" b="1"/>
        </a:p>
      </dgm:t>
    </dgm:pt>
    <dgm:pt modelId="{11100EA9-5210-4B3B-BBA8-604A3211ED70}" type="asst">
      <dgm:prSet custT="1"/>
      <dgm:spPr>
        <a:solidFill>
          <a:srgbClr val="444444"/>
        </a:solidFill>
      </dgm:spPr>
      <dgm:t>
        <a:bodyPr/>
        <a:lstStyle/>
        <a:p>
          <a:r>
            <a:rPr lang="fr-FR" sz="1800" b="1" dirty="0" smtClean="0"/>
            <a:t>Partenariats</a:t>
          </a:r>
          <a:endParaRPr lang="fr-FR" sz="1800" b="1" dirty="0"/>
        </a:p>
      </dgm:t>
    </dgm:pt>
    <dgm:pt modelId="{8654B98A-EF63-44E3-A084-D1108C759FCD}" type="parTrans" cxnId="{26C6DC7B-2EC3-453E-B8B1-6957F14F8D7C}">
      <dgm:prSet/>
      <dgm:spPr/>
      <dgm:t>
        <a:bodyPr/>
        <a:lstStyle/>
        <a:p>
          <a:endParaRPr lang="fr-FR" b="1"/>
        </a:p>
      </dgm:t>
    </dgm:pt>
    <dgm:pt modelId="{5E90270F-E15D-4544-BA23-1508DE24C5F4}" type="sibTrans" cxnId="{26C6DC7B-2EC3-453E-B8B1-6957F14F8D7C}">
      <dgm:prSet/>
      <dgm:spPr/>
      <dgm:t>
        <a:bodyPr/>
        <a:lstStyle/>
        <a:p>
          <a:endParaRPr lang="fr-FR" b="1"/>
        </a:p>
      </dgm:t>
    </dgm:pt>
    <dgm:pt modelId="{A6EEE963-DB9E-42C0-BC49-069361366400}" type="pres">
      <dgm:prSet presAssocID="{019CC328-25EF-41F6-9512-BBA008DC06D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608C56-E3EB-43A5-8D3C-1867BDA4BF42}" type="pres">
      <dgm:prSet presAssocID="{4DB6F836-D01C-4BF4-9CFF-AC158A13C37B}" presName="hierRoot1" presStyleCnt="0">
        <dgm:presLayoutVars>
          <dgm:hierBranch val="init"/>
        </dgm:presLayoutVars>
      </dgm:prSet>
      <dgm:spPr/>
    </dgm:pt>
    <dgm:pt modelId="{3F791943-9870-4872-9704-4EFA5112E6C9}" type="pres">
      <dgm:prSet presAssocID="{4DB6F836-D01C-4BF4-9CFF-AC158A13C37B}" presName="rootComposite1" presStyleCnt="0"/>
      <dgm:spPr/>
    </dgm:pt>
    <dgm:pt modelId="{02F514AD-8C18-4779-8088-B0445C532F97}" type="pres">
      <dgm:prSet presAssocID="{4DB6F836-D01C-4BF4-9CFF-AC158A13C37B}" presName="rootText1" presStyleLbl="node0" presStyleIdx="0" presStyleCnt="1" custScaleX="109852">
        <dgm:presLayoutVars>
          <dgm:chPref val="3"/>
        </dgm:presLayoutVars>
      </dgm:prSet>
      <dgm:spPr/>
    </dgm:pt>
    <dgm:pt modelId="{8757533A-5345-4C4A-A345-100115E8712F}" type="pres">
      <dgm:prSet presAssocID="{4DB6F836-D01C-4BF4-9CFF-AC158A13C37B}" presName="rootConnector1" presStyleLbl="node1" presStyleIdx="0" presStyleCnt="0"/>
      <dgm:spPr/>
    </dgm:pt>
    <dgm:pt modelId="{EE802888-DBA0-4EDE-A279-AE252997B180}" type="pres">
      <dgm:prSet presAssocID="{4DB6F836-D01C-4BF4-9CFF-AC158A13C37B}" presName="hierChild2" presStyleCnt="0"/>
      <dgm:spPr/>
    </dgm:pt>
    <dgm:pt modelId="{2AF0ED93-AB9C-488D-89A5-B47ECA7A24C2}" type="pres">
      <dgm:prSet presAssocID="{4DB6F836-D01C-4BF4-9CFF-AC158A13C37B}" presName="hierChild3" presStyleCnt="0"/>
      <dgm:spPr/>
    </dgm:pt>
    <dgm:pt modelId="{BCBFEFF0-7535-4A4E-8446-80C39AB437C2}" type="pres">
      <dgm:prSet presAssocID="{41AC3AAE-1636-48C6-B81E-84F4F48C29E4}" presName="Name111" presStyleLbl="parChTrans1D2" presStyleIdx="0" presStyleCnt="8"/>
      <dgm:spPr/>
    </dgm:pt>
    <dgm:pt modelId="{875901D6-B69B-4115-992B-37EE6A40A3FE}" type="pres">
      <dgm:prSet presAssocID="{943AFCDB-D8DD-49AC-BE3E-3685C6553D69}" presName="hierRoot3" presStyleCnt="0">
        <dgm:presLayoutVars>
          <dgm:hierBranch val="init"/>
        </dgm:presLayoutVars>
      </dgm:prSet>
      <dgm:spPr/>
    </dgm:pt>
    <dgm:pt modelId="{F202C1EF-1051-4F2F-A80F-98C0F9DEB499}" type="pres">
      <dgm:prSet presAssocID="{943AFCDB-D8DD-49AC-BE3E-3685C6553D69}" presName="rootComposite3" presStyleCnt="0"/>
      <dgm:spPr/>
    </dgm:pt>
    <dgm:pt modelId="{AFFDA5CA-F8D1-4EDA-B9F5-9CAF53A078B7}" type="pres">
      <dgm:prSet presAssocID="{943AFCDB-D8DD-49AC-BE3E-3685C6553D69}" presName="rootText3" presStyleLbl="asst1" presStyleIdx="0" presStyleCnt="8" custScaleX="109852">
        <dgm:presLayoutVars>
          <dgm:chPref val="3"/>
        </dgm:presLayoutVars>
      </dgm:prSet>
      <dgm:spPr/>
    </dgm:pt>
    <dgm:pt modelId="{3D56B263-CBE2-4D55-B0E0-2F9784695B54}" type="pres">
      <dgm:prSet presAssocID="{943AFCDB-D8DD-49AC-BE3E-3685C6553D69}" presName="rootConnector3" presStyleLbl="asst1" presStyleIdx="0" presStyleCnt="8"/>
      <dgm:spPr/>
    </dgm:pt>
    <dgm:pt modelId="{B59C61FF-90B7-4898-AE8F-FF5BA742429E}" type="pres">
      <dgm:prSet presAssocID="{943AFCDB-D8DD-49AC-BE3E-3685C6553D69}" presName="hierChild6" presStyleCnt="0"/>
      <dgm:spPr/>
    </dgm:pt>
    <dgm:pt modelId="{EEA25ABD-7B3F-40A3-9C5A-13EDEA69B7D8}" type="pres">
      <dgm:prSet presAssocID="{943AFCDB-D8DD-49AC-BE3E-3685C6553D69}" presName="hierChild7" presStyleCnt="0"/>
      <dgm:spPr/>
    </dgm:pt>
    <dgm:pt modelId="{34D7C3DD-44DB-4234-B0CD-ADA31FA96F95}" type="pres">
      <dgm:prSet presAssocID="{D3DCCA5D-6CE6-4FA7-BFD4-0488A51B2D1E}" presName="Name111" presStyleLbl="parChTrans1D2" presStyleIdx="1" presStyleCnt="8"/>
      <dgm:spPr/>
    </dgm:pt>
    <dgm:pt modelId="{8528B2D8-0D9F-453A-A1C7-FFFA32FA9852}" type="pres">
      <dgm:prSet presAssocID="{D8FAE30C-B636-4944-9E39-036BBD7294F6}" presName="hierRoot3" presStyleCnt="0">
        <dgm:presLayoutVars>
          <dgm:hierBranch val="init"/>
        </dgm:presLayoutVars>
      </dgm:prSet>
      <dgm:spPr/>
    </dgm:pt>
    <dgm:pt modelId="{73094E24-4C9A-483F-87E4-997BC795C540}" type="pres">
      <dgm:prSet presAssocID="{D8FAE30C-B636-4944-9E39-036BBD7294F6}" presName="rootComposite3" presStyleCnt="0"/>
      <dgm:spPr/>
    </dgm:pt>
    <dgm:pt modelId="{58BDB6A7-F571-4201-AC92-6DBD7A3D2432}" type="pres">
      <dgm:prSet presAssocID="{D8FAE30C-B636-4944-9E39-036BBD7294F6}" presName="rootText3" presStyleLbl="asst1" presStyleIdx="1" presStyleCnt="8" custScaleX="109852">
        <dgm:presLayoutVars>
          <dgm:chPref val="3"/>
        </dgm:presLayoutVars>
      </dgm:prSet>
      <dgm:spPr/>
    </dgm:pt>
    <dgm:pt modelId="{E10E6375-4482-4FD0-828E-903F0A471D28}" type="pres">
      <dgm:prSet presAssocID="{D8FAE30C-B636-4944-9E39-036BBD7294F6}" presName="rootConnector3" presStyleLbl="asst1" presStyleIdx="1" presStyleCnt="8"/>
      <dgm:spPr/>
    </dgm:pt>
    <dgm:pt modelId="{9FBEE116-E0B0-4A8E-A73C-991582F0CEA4}" type="pres">
      <dgm:prSet presAssocID="{D8FAE30C-B636-4944-9E39-036BBD7294F6}" presName="hierChild6" presStyleCnt="0"/>
      <dgm:spPr/>
    </dgm:pt>
    <dgm:pt modelId="{DCA2A052-CCBF-4AA9-AE06-0AE488A9B61E}" type="pres">
      <dgm:prSet presAssocID="{D8FAE30C-B636-4944-9E39-036BBD7294F6}" presName="hierChild7" presStyleCnt="0"/>
      <dgm:spPr/>
    </dgm:pt>
    <dgm:pt modelId="{4274C62C-E2CA-4F05-84A7-A38146108112}" type="pres">
      <dgm:prSet presAssocID="{7DD39AAE-45A8-4072-8F41-0549A8DCAFD5}" presName="Name111" presStyleLbl="parChTrans1D2" presStyleIdx="2" presStyleCnt="8"/>
      <dgm:spPr/>
    </dgm:pt>
    <dgm:pt modelId="{9EACD4D3-9DCE-46F0-BEC3-7068B252CC1A}" type="pres">
      <dgm:prSet presAssocID="{7B43ACF7-B095-4C8B-AEDC-CADFD391BA15}" presName="hierRoot3" presStyleCnt="0">
        <dgm:presLayoutVars>
          <dgm:hierBranch val="init"/>
        </dgm:presLayoutVars>
      </dgm:prSet>
      <dgm:spPr/>
    </dgm:pt>
    <dgm:pt modelId="{6E1116BE-C631-449F-9F38-2D050FCD606B}" type="pres">
      <dgm:prSet presAssocID="{7B43ACF7-B095-4C8B-AEDC-CADFD391BA15}" presName="rootComposite3" presStyleCnt="0"/>
      <dgm:spPr/>
    </dgm:pt>
    <dgm:pt modelId="{23C806E5-957E-4541-8AF9-3EFD80CA175C}" type="pres">
      <dgm:prSet presAssocID="{7B43ACF7-B095-4C8B-AEDC-CADFD391BA15}" presName="rootText3" presStyleLbl="asst1" presStyleIdx="2" presStyleCnt="8" custScaleX="109852">
        <dgm:presLayoutVars>
          <dgm:chPref val="3"/>
        </dgm:presLayoutVars>
      </dgm:prSet>
      <dgm:spPr/>
    </dgm:pt>
    <dgm:pt modelId="{2CFC01BF-E03B-4713-8445-7548FBD03C27}" type="pres">
      <dgm:prSet presAssocID="{7B43ACF7-B095-4C8B-AEDC-CADFD391BA15}" presName="rootConnector3" presStyleLbl="asst1" presStyleIdx="2" presStyleCnt="8"/>
      <dgm:spPr/>
    </dgm:pt>
    <dgm:pt modelId="{377C7E7C-0EE6-4557-9B79-6F76F3B56939}" type="pres">
      <dgm:prSet presAssocID="{7B43ACF7-B095-4C8B-AEDC-CADFD391BA15}" presName="hierChild6" presStyleCnt="0"/>
      <dgm:spPr/>
    </dgm:pt>
    <dgm:pt modelId="{2F9E4A3A-23B6-4BE2-B292-292C8D4AC4D9}" type="pres">
      <dgm:prSet presAssocID="{7B43ACF7-B095-4C8B-AEDC-CADFD391BA15}" presName="hierChild7" presStyleCnt="0"/>
      <dgm:spPr/>
    </dgm:pt>
    <dgm:pt modelId="{D2323329-621D-4D52-B486-FABA7003E612}" type="pres">
      <dgm:prSet presAssocID="{F7B699CB-3BAA-4B62-9CD2-E69A8D9F7BF0}" presName="Name111" presStyleLbl="parChTrans1D2" presStyleIdx="3" presStyleCnt="8"/>
      <dgm:spPr/>
    </dgm:pt>
    <dgm:pt modelId="{0C8190B3-C8CF-48DF-8905-8AEC296C9728}" type="pres">
      <dgm:prSet presAssocID="{EDEF56DE-5DA8-475B-ADF9-E09853BD421B}" presName="hierRoot3" presStyleCnt="0">
        <dgm:presLayoutVars>
          <dgm:hierBranch val="init"/>
        </dgm:presLayoutVars>
      </dgm:prSet>
      <dgm:spPr/>
    </dgm:pt>
    <dgm:pt modelId="{5778710B-55EE-4200-83AE-9C9A8D45297B}" type="pres">
      <dgm:prSet presAssocID="{EDEF56DE-5DA8-475B-ADF9-E09853BD421B}" presName="rootComposite3" presStyleCnt="0"/>
      <dgm:spPr/>
    </dgm:pt>
    <dgm:pt modelId="{D0BF5469-61C8-4BBD-9839-9A846D142D9B}" type="pres">
      <dgm:prSet presAssocID="{EDEF56DE-5DA8-475B-ADF9-E09853BD421B}" presName="rootText3" presStyleLbl="asst1" presStyleIdx="3" presStyleCnt="8" custScaleX="109852">
        <dgm:presLayoutVars>
          <dgm:chPref val="3"/>
        </dgm:presLayoutVars>
      </dgm:prSet>
      <dgm:spPr/>
    </dgm:pt>
    <dgm:pt modelId="{19D6AFED-7FFE-49D5-B766-C8F1C23525A7}" type="pres">
      <dgm:prSet presAssocID="{EDEF56DE-5DA8-475B-ADF9-E09853BD421B}" presName="rootConnector3" presStyleLbl="asst1" presStyleIdx="3" presStyleCnt="8"/>
      <dgm:spPr/>
    </dgm:pt>
    <dgm:pt modelId="{F4C767BD-B4AE-4B56-9D7C-93D7554BBA92}" type="pres">
      <dgm:prSet presAssocID="{EDEF56DE-5DA8-475B-ADF9-E09853BD421B}" presName="hierChild6" presStyleCnt="0"/>
      <dgm:spPr/>
    </dgm:pt>
    <dgm:pt modelId="{B375379E-F50A-4B2C-9E47-00439965A393}" type="pres">
      <dgm:prSet presAssocID="{EDEF56DE-5DA8-475B-ADF9-E09853BD421B}" presName="hierChild7" presStyleCnt="0"/>
      <dgm:spPr/>
    </dgm:pt>
    <dgm:pt modelId="{99676673-CF4E-47E6-B351-C55CAB89CAF3}" type="pres">
      <dgm:prSet presAssocID="{B7D4AD21-4144-420B-94FB-C54040B0E5E0}" presName="Name111" presStyleLbl="parChTrans1D2" presStyleIdx="4" presStyleCnt="8"/>
      <dgm:spPr/>
    </dgm:pt>
    <dgm:pt modelId="{01615057-48F6-4553-8474-83A27018AE0D}" type="pres">
      <dgm:prSet presAssocID="{A9F2ABFB-3F22-4F90-9A56-48F8530A8EC2}" presName="hierRoot3" presStyleCnt="0">
        <dgm:presLayoutVars>
          <dgm:hierBranch val="init"/>
        </dgm:presLayoutVars>
      </dgm:prSet>
      <dgm:spPr/>
    </dgm:pt>
    <dgm:pt modelId="{BC4D52E1-B7E3-4FFE-B8E2-4296540B2EF0}" type="pres">
      <dgm:prSet presAssocID="{A9F2ABFB-3F22-4F90-9A56-48F8530A8EC2}" presName="rootComposite3" presStyleCnt="0"/>
      <dgm:spPr/>
    </dgm:pt>
    <dgm:pt modelId="{E74BDA02-C838-4108-86F9-A41D4D9B9BF5}" type="pres">
      <dgm:prSet presAssocID="{A9F2ABFB-3F22-4F90-9A56-48F8530A8EC2}" presName="rootText3" presStyleLbl="asst1" presStyleIdx="4" presStyleCnt="8" custScaleX="109852">
        <dgm:presLayoutVars>
          <dgm:chPref val="3"/>
        </dgm:presLayoutVars>
      </dgm:prSet>
      <dgm:spPr/>
    </dgm:pt>
    <dgm:pt modelId="{2611E82D-CEF9-440E-8ABB-52CF3BC14CAD}" type="pres">
      <dgm:prSet presAssocID="{A9F2ABFB-3F22-4F90-9A56-48F8530A8EC2}" presName="rootConnector3" presStyleLbl="asst1" presStyleIdx="4" presStyleCnt="8"/>
      <dgm:spPr/>
    </dgm:pt>
    <dgm:pt modelId="{14ECDD89-15CF-40A5-9C56-14EB8227B554}" type="pres">
      <dgm:prSet presAssocID="{A9F2ABFB-3F22-4F90-9A56-48F8530A8EC2}" presName="hierChild6" presStyleCnt="0"/>
      <dgm:spPr/>
    </dgm:pt>
    <dgm:pt modelId="{FD092317-32A9-4EA2-BC5D-5A98A6236C35}" type="pres">
      <dgm:prSet presAssocID="{A9F2ABFB-3F22-4F90-9A56-48F8530A8EC2}" presName="hierChild7" presStyleCnt="0"/>
      <dgm:spPr/>
    </dgm:pt>
    <dgm:pt modelId="{398A131C-8C1B-4230-A10A-A8B0C877DF33}" type="pres">
      <dgm:prSet presAssocID="{1C450E14-B3CA-4B9A-AF21-4394334294BD}" presName="Name111" presStyleLbl="parChTrans1D2" presStyleIdx="5" presStyleCnt="8"/>
      <dgm:spPr/>
    </dgm:pt>
    <dgm:pt modelId="{FDA4C75A-AB96-470D-9116-6B8FD619BEDA}" type="pres">
      <dgm:prSet presAssocID="{7AEAC8E4-84A0-4469-8777-648F5B5F9320}" presName="hierRoot3" presStyleCnt="0">
        <dgm:presLayoutVars>
          <dgm:hierBranch val="init"/>
        </dgm:presLayoutVars>
      </dgm:prSet>
      <dgm:spPr/>
    </dgm:pt>
    <dgm:pt modelId="{AD42D640-0266-4F12-8121-73E2A91D87D1}" type="pres">
      <dgm:prSet presAssocID="{7AEAC8E4-84A0-4469-8777-648F5B5F9320}" presName="rootComposite3" presStyleCnt="0"/>
      <dgm:spPr/>
    </dgm:pt>
    <dgm:pt modelId="{1463D86E-FF3C-4F80-A8DD-A2D8111BE448}" type="pres">
      <dgm:prSet presAssocID="{7AEAC8E4-84A0-4469-8777-648F5B5F9320}" presName="rootText3" presStyleLbl="asst1" presStyleIdx="5" presStyleCnt="8" custScaleX="109852">
        <dgm:presLayoutVars>
          <dgm:chPref val="3"/>
        </dgm:presLayoutVars>
      </dgm:prSet>
      <dgm:spPr/>
    </dgm:pt>
    <dgm:pt modelId="{7DF1645C-0834-41BB-9710-D258CAB35604}" type="pres">
      <dgm:prSet presAssocID="{7AEAC8E4-84A0-4469-8777-648F5B5F9320}" presName="rootConnector3" presStyleLbl="asst1" presStyleIdx="5" presStyleCnt="8"/>
      <dgm:spPr/>
    </dgm:pt>
    <dgm:pt modelId="{1BE82A00-52CD-4475-ACCB-83176567A65C}" type="pres">
      <dgm:prSet presAssocID="{7AEAC8E4-84A0-4469-8777-648F5B5F9320}" presName="hierChild6" presStyleCnt="0"/>
      <dgm:spPr/>
    </dgm:pt>
    <dgm:pt modelId="{6C0A9F99-4FD5-4519-A65E-251637A22E1C}" type="pres">
      <dgm:prSet presAssocID="{7AEAC8E4-84A0-4469-8777-648F5B5F9320}" presName="hierChild7" presStyleCnt="0"/>
      <dgm:spPr/>
    </dgm:pt>
    <dgm:pt modelId="{0223D187-3852-417A-8811-1FD3CE521D97}" type="pres">
      <dgm:prSet presAssocID="{8654B98A-EF63-44E3-A084-D1108C759FCD}" presName="Name111" presStyleLbl="parChTrans1D2" presStyleIdx="6" presStyleCnt="8"/>
      <dgm:spPr/>
    </dgm:pt>
    <dgm:pt modelId="{D09D9BF0-3CF4-489E-A980-1DD353B9F13C}" type="pres">
      <dgm:prSet presAssocID="{11100EA9-5210-4B3B-BBA8-604A3211ED70}" presName="hierRoot3" presStyleCnt="0">
        <dgm:presLayoutVars>
          <dgm:hierBranch val="init"/>
        </dgm:presLayoutVars>
      </dgm:prSet>
      <dgm:spPr/>
    </dgm:pt>
    <dgm:pt modelId="{1EB6FF72-4C40-4FD9-B052-27D929AC5839}" type="pres">
      <dgm:prSet presAssocID="{11100EA9-5210-4B3B-BBA8-604A3211ED70}" presName="rootComposite3" presStyleCnt="0"/>
      <dgm:spPr/>
    </dgm:pt>
    <dgm:pt modelId="{5EFED067-99A3-46C9-8E9C-EE4920683831}" type="pres">
      <dgm:prSet presAssocID="{11100EA9-5210-4B3B-BBA8-604A3211ED70}" presName="rootText3" presStyleLbl="asst1" presStyleIdx="6" presStyleCnt="8" custScaleX="109852" custLinFactX="100000" custLinFactY="-41885" custLinFactNeighborX="167361" custLinFactNeighborY="-100000">
        <dgm:presLayoutVars>
          <dgm:chPref val="3"/>
        </dgm:presLayoutVars>
      </dgm:prSet>
      <dgm:spPr/>
    </dgm:pt>
    <dgm:pt modelId="{876C3B66-6622-40E6-9810-D604F971D186}" type="pres">
      <dgm:prSet presAssocID="{11100EA9-5210-4B3B-BBA8-604A3211ED70}" presName="rootConnector3" presStyleLbl="asst1" presStyleIdx="6" presStyleCnt="8"/>
      <dgm:spPr/>
    </dgm:pt>
    <dgm:pt modelId="{03C2F8B6-8DD6-4DBF-99FD-20BF1ED8959D}" type="pres">
      <dgm:prSet presAssocID="{11100EA9-5210-4B3B-BBA8-604A3211ED70}" presName="hierChild6" presStyleCnt="0"/>
      <dgm:spPr/>
    </dgm:pt>
    <dgm:pt modelId="{0E942ECF-9F12-4544-8E8A-AF69079272C9}" type="pres">
      <dgm:prSet presAssocID="{11100EA9-5210-4B3B-BBA8-604A3211ED70}" presName="hierChild7" presStyleCnt="0"/>
      <dgm:spPr/>
    </dgm:pt>
    <dgm:pt modelId="{86D4D06F-280B-49B7-A2A8-1AFAB90C84E3}" type="pres">
      <dgm:prSet presAssocID="{60741E3D-7F32-42BE-BD67-1D2C9D073346}" presName="Name111" presStyleLbl="parChTrans1D2" presStyleIdx="7" presStyleCnt="8"/>
      <dgm:spPr/>
    </dgm:pt>
    <dgm:pt modelId="{CE5C19C2-DFB9-4721-8BBE-3CCF2C28149C}" type="pres">
      <dgm:prSet presAssocID="{25158E3D-F33F-4A61-AB73-6D717E237ADE}" presName="hierRoot3" presStyleCnt="0">
        <dgm:presLayoutVars>
          <dgm:hierBranch val="init"/>
        </dgm:presLayoutVars>
      </dgm:prSet>
      <dgm:spPr/>
    </dgm:pt>
    <dgm:pt modelId="{984CC8AE-DF66-4296-A535-41EAF51A8C66}" type="pres">
      <dgm:prSet presAssocID="{25158E3D-F33F-4A61-AB73-6D717E237ADE}" presName="rootComposite3" presStyleCnt="0"/>
      <dgm:spPr/>
    </dgm:pt>
    <dgm:pt modelId="{CE88246E-2479-44C4-AD56-D1460A683AB6}" type="pres">
      <dgm:prSet presAssocID="{25158E3D-F33F-4A61-AB73-6D717E237ADE}" presName="rootText3" presStyleLbl="asst1" presStyleIdx="7" presStyleCnt="8" custScaleX="109852">
        <dgm:presLayoutVars>
          <dgm:chPref val="3"/>
        </dgm:presLayoutVars>
      </dgm:prSet>
      <dgm:spPr/>
    </dgm:pt>
    <dgm:pt modelId="{9D464377-A786-4452-B451-C2ADE0A029AF}" type="pres">
      <dgm:prSet presAssocID="{25158E3D-F33F-4A61-AB73-6D717E237ADE}" presName="rootConnector3" presStyleLbl="asst1" presStyleIdx="7" presStyleCnt="8"/>
      <dgm:spPr/>
    </dgm:pt>
    <dgm:pt modelId="{728A77EA-23AE-42C0-9763-D5B245A650D9}" type="pres">
      <dgm:prSet presAssocID="{25158E3D-F33F-4A61-AB73-6D717E237ADE}" presName="hierChild6" presStyleCnt="0"/>
      <dgm:spPr/>
    </dgm:pt>
    <dgm:pt modelId="{CCA2E4ED-73B0-4686-ADEA-0E22FAF3AF37}" type="pres">
      <dgm:prSet presAssocID="{25158E3D-F33F-4A61-AB73-6D717E237ADE}" presName="hierChild7" presStyleCnt="0"/>
      <dgm:spPr/>
    </dgm:pt>
  </dgm:ptLst>
  <dgm:cxnLst>
    <dgm:cxn modelId="{1E704F91-DDD2-475F-B300-03618C2DFE79}" type="presOf" srcId="{943AFCDB-D8DD-49AC-BE3E-3685C6553D69}" destId="{AFFDA5CA-F8D1-4EDA-B9F5-9CAF53A078B7}" srcOrd="0" destOrd="0" presId="urn:microsoft.com/office/officeart/2005/8/layout/orgChart1"/>
    <dgm:cxn modelId="{F675E192-95C9-4115-90D7-F89CE4F29EEF}" type="presOf" srcId="{A9F2ABFB-3F22-4F90-9A56-48F8530A8EC2}" destId="{E74BDA02-C838-4108-86F9-A41D4D9B9BF5}" srcOrd="0" destOrd="0" presId="urn:microsoft.com/office/officeart/2005/8/layout/orgChart1"/>
    <dgm:cxn modelId="{5CC68325-4D7B-4B31-8251-43CD4DC52C32}" type="presOf" srcId="{25158E3D-F33F-4A61-AB73-6D717E237ADE}" destId="{CE88246E-2479-44C4-AD56-D1460A683AB6}" srcOrd="0" destOrd="0" presId="urn:microsoft.com/office/officeart/2005/8/layout/orgChart1"/>
    <dgm:cxn modelId="{8476D2A2-A4CB-4736-908F-6CD21A94FEEE}" type="presOf" srcId="{019CC328-25EF-41F6-9512-BBA008DC06D8}" destId="{A6EEE963-DB9E-42C0-BC49-069361366400}" srcOrd="0" destOrd="0" presId="urn:microsoft.com/office/officeart/2005/8/layout/orgChart1"/>
    <dgm:cxn modelId="{F464FEA2-8E4D-4D8D-A360-5FDE73C16321}" type="presOf" srcId="{D8FAE30C-B636-4944-9E39-036BBD7294F6}" destId="{E10E6375-4482-4FD0-828E-903F0A471D28}" srcOrd="1" destOrd="0" presId="urn:microsoft.com/office/officeart/2005/8/layout/orgChart1"/>
    <dgm:cxn modelId="{E968756E-7CCC-4D16-8D7A-E6D8A3ED59A3}" type="presOf" srcId="{7DD39AAE-45A8-4072-8F41-0549A8DCAFD5}" destId="{4274C62C-E2CA-4F05-84A7-A38146108112}" srcOrd="0" destOrd="0" presId="urn:microsoft.com/office/officeart/2005/8/layout/orgChart1"/>
    <dgm:cxn modelId="{987575A8-808A-4D8C-9BA0-66B43E291DE8}" type="presOf" srcId="{7AEAC8E4-84A0-4469-8777-648F5B5F9320}" destId="{1463D86E-FF3C-4F80-A8DD-A2D8111BE448}" srcOrd="0" destOrd="0" presId="urn:microsoft.com/office/officeart/2005/8/layout/orgChart1"/>
    <dgm:cxn modelId="{86ABA134-B3E5-429D-9F6A-D229CD043CF9}" type="presOf" srcId="{F7B699CB-3BAA-4B62-9CD2-E69A8D9F7BF0}" destId="{D2323329-621D-4D52-B486-FABA7003E612}" srcOrd="0" destOrd="0" presId="urn:microsoft.com/office/officeart/2005/8/layout/orgChart1"/>
    <dgm:cxn modelId="{26C6DC7B-2EC3-453E-B8B1-6957F14F8D7C}" srcId="{4DB6F836-D01C-4BF4-9CFF-AC158A13C37B}" destId="{11100EA9-5210-4B3B-BBA8-604A3211ED70}" srcOrd="6" destOrd="0" parTransId="{8654B98A-EF63-44E3-A084-D1108C759FCD}" sibTransId="{5E90270F-E15D-4544-BA23-1508DE24C5F4}"/>
    <dgm:cxn modelId="{67608E6C-233A-4BC9-B929-F43AE928631D}" type="presOf" srcId="{7B43ACF7-B095-4C8B-AEDC-CADFD391BA15}" destId="{2CFC01BF-E03B-4713-8445-7548FBD03C27}" srcOrd="1" destOrd="0" presId="urn:microsoft.com/office/officeart/2005/8/layout/orgChart1"/>
    <dgm:cxn modelId="{127ED9A6-EED0-44C6-9A40-F54D7164F906}" srcId="{4DB6F836-D01C-4BF4-9CFF-AC158A13C37B}" destId="{7B43ACF7-B095-4C8B-AEDC-CADFD391BA15}" srcOrd="2" destOrd="0" parTransId="{7DD39AAE-45A8-4072-8F41-0549A8DCAFD5}" sibTransId="{A88FF22C-ADBC-4EA4-A792-E8DB5291C5EB}"/>
    <dgm:cxn modelId="{D737D800-D6D3-474F-A3A3-459609B6AC52}" type="presOf" srcId="{60741E3D-7F32-42BE-BD67-1D2C9D073346}" destId="{86D4D06F-280B-49B7-A2A8-1AFAB90C84E3}" srcOrd="0" destOrd="0" presId="urn:microsoft.com/office/officeart/2005/8/layout/orgChart1"/>
    <dgm:cxn modelId="{3BC7987E-EDBB-4191-88F3-4F3619F95613}" type="presOf" srcId="{B7D4AD21-4144-420B-94FB-C54040B0E5E0}" destId="{99676673-CF4E-47E6-B351-C55CAB89CAF3}" srcOrd="0" destOrd="0" presId="urn:microsoft.com/office/officeart/2005/8/layout/orgChart1"/>
    <dgm:cxn modelId="{314149B8-B2A3-4340-B069-53FCFCB158F0}" type="presOf" srcId="{7B43ACF7-B095-4C8B-AEDC-CADFD391BA15}" destId="{23C806E5-957E-4541-8AF9-3EFD80CA175C}" srcOrd="0" destOrd="0" presId="urn:microsoft.com/office/officeart/2005/8/layout/orgChart1"/>
    <dgm:cxn modelId="{D660D454-C1D5-4F1B-839F-8A75CFC98AF4}" type="presOf" srcId="{D8FAE30C-B636-4944-9E39-036BBD7294F6}" destId="{58BDB6A7-F571-4201-AC92-6DBD7A3D2432}" srcOrd="0" destOrd="0" presId="urn:microsoft.com/office/officeart/2005/8/layout/orgChart1"/>
    <dgm:cxn modelId="{692D9A6F-8BFF-4F61-935C-AD2FC65396C5}" type="presOf" srcId="{8654B98A-EF63-44E3-A084-D1108C759FCD}" destId="{0223D187-3852-417A-8811-1FD3CE521D97}" srcOrd="0" destOrd="0" presId="urn:microsoft.com/office/officeart/2005/8/layout/orgChart1"/>
    <dgm:cxn modelId="{8D398C5F-B17F-48A9-A89A-663BA6379E02}" srcId="{4DB6F836-D01C-4BF4-9CFF-AC158A13C37B}" destId="{7AEAC8E4-84A0-4469-8777-648F5B5F9320}" srcOrd="5" destOrd="0" parTransId="{1C450E14-B3CA-4B9A-AF21-4394334294BD}" sibTransId="{D544B086-C39C-41BC-8117-F8650CB35D8B}"/>
    <dgm:cxn modelId="{8A8D66CA-57BF-4D6A-BF78-140D3320E876}" type="presOf" srcId="{41AC3AAE-1636-48C6-B81E-84F4F48C29E4}" destId="{BCBFEFF0-7535-4A4E-8446-80C39AB437C2}" srcOrd="0" destOrd="0" presId="urn:microsoft.com/office/officeart/2005/8/layout/orgChart1"/>
    <dgm:cxn modelId="{D095F2F5-678D-4408-AFCB-3B383B6E4DA4}" srcId="{4DB6F836-D01C-4BF4-9CFF-AC158A13C37B}" destId="{A9F2ABFB-3F22-4F90-9A56-48F8530A8EC2}" srcOrd="4" destOrd="0" parTransId="{B7D4AD21-4144-420B-94FB-C54040B0E5E0}" sibTransId="{38B766F4-14FD-499A-94D7-C4FAE6A9DB4A}"/>
    <dgm:cxn modelId="{C524CD42-E156-4A4E-9FF0-C1265844271F}" type="presOf" srcId="{1C450E14-B3CA-4B9A-AF21-4394334294BD}" destId="{398A131C-8C1B-4230-A10A-A8B0C877DF33}" srcOrd="0" destOrd="0" presId="urn:microsoft.com/office/officeart/2005/8/layout/orgChart1"/>
    <dgm:cxn modelId="{3556C40C-55C6-4104-BCA4-C033CBF70348}" srcId="{4DB6F836-D01C-4BF4-9CFF-AC158A13C37B}" destId="{943AFCDB-D8DD-49AC-BE3E-3685C6553D69}" srcOrd="0" destOrd="0" parTransId="{41AC3AAE-1636-48C6-B81E-84F4F48C29E4}" sibTransId="{5A657B86-F0FA-4B45-8035-8532BD7BEDE7}"/>
    <dgm:cxn modelId="{84F44294-6397-43B4-A431-781F87DC8139}" type="presOf" srcId="{D3DCCA5D-6CE6-4FA7-BFD4-0488A51B2D1E}" destId="{34D7C3DD-44DB-4234-B0CD-ADA31FA96F95}" srcOrd="0" destOrd="0" presId="urn:microsoft.com/office/officeart/2005/8/layout/orgChart1"/>
    <dgm:cxn modelId="{80078982-902B-408A-BCE5-C827DFD0CC84}" type="presOf" srcId="{A9F2ABFB-3F22-4F90-9A56-48F8530A8EC2}" destId="{2611E82D-CEF9-440E-8ABB-52CF3BC14CAD}" srcOrd="1" destOrd="0" presId="urn:microsoft.com/office/officeart/2005/8/layout/orgChart1"/>
    <dgm:cxn modelId="{3FDE2C5E-38A9-402D-A95C-CC84A6AF0514}" type="presOf" srcId="{EDEF56DE-5DA8-475B-ADF9-E09853BD421B}" destId="{19D6AFED-7FFE-49D5-B766-C8F1C23525A7}" srcOrd="1" destOrd="0" presId="urn:microsoft.com/office/officeart/2005/8/layout/orgChart1"/>
    <dgm:cxn modelId="{660C6F77-22A5-4727-A503-C36689599686}" srcId="{4DB6F836-D01C-4BF4-9CFF-AC158A13C37B}" destId="{25158E3D-F33F-4A61-AB73-6D717E237ADE}" srcOrd="7" destOrd="0" parTransId="{60741E3D-7F32-42BE-BD67-1D2C9D073346}" sibTransId="{0A596069-CF62-46A9-8637-FD7723191AE0}"/>
    <dgm:cxn modelId="{3496CCF2-B8A8-4968-8431-45EDCE4126D1}" type="presOf" srcId="{943AFCDB-D8DD-49AC-BE3E-3685C6553D69}" destId="{3D56B263-CBE2-4D55-B0E0-2F9784695B54}" srcOrd="1" destOrd="0" presId="urn:microsoft.com/office/officeart/2005/8/layout/orgChart1"/>
    <dgm:cxn modelId="{2BD47D13-E683-446E-AA0A-8ED5614077D2}" srcId="{4DB6F836-D01C-4BF4-9CFF-AC158A13C37B}" destId="{EDEF56DE-5DA8-475B-ADF9-E09853BD421B}" srcOrd="3" destOrd="0" parTransId="{F7B699CB-3BAA-4B62-9CD2-E69A8D9F7BF0}" sibTransId="{DDFF3289-A80D-4CC7-BB42-890A4254F8F3}"/>
    <dgm:cxn modelId="{E3CBE4B6-BFA7-4227-9CD1-8DB63E23B2AC}" srcId="{019CC328-25EF-41F6-9512-BBA008DC06D8}" destId="{4DB6F836-D01C-4BF4-9CFF-AC158A13C37B}" srcOrd="0" destOrd="0" parTransId="{9FEBBF8F-470C-471F-BC37-96AE7183A438}" sibTransId="{DB534B7C-882F-4E8A-975B-3397D671DCA0}"/>
    <dgm:cxn modelId="{29ACACC8-19D7-4372-9EE9-80C28AED99EF}" type="presOf" srcId="{25158E3D-F33F-4A61-AB73-6D717E237ADE}" destId="{9D464377-A786-4452-B451-C2ADE0A029AF}" srcOrd="1" destOrd="0" presId="urn:microsoft.com/office/officeart/2005/8/layout/orgChart1"/>
    <dgm:cxn modelId="{5392B652-7870-449B-A511-63B5CCA6708A}" type="presOf" srcId="{11100EA9-5210-4B3B-BBA8-604A3211ED70}" destId="{876C3B66-6622-40E6-9810-D604F971D186}" srcOrd="1" destOrd="0" presId="urn:microsoft.com/office/officeart/2005/8/layout/orgChart1"/>
    <dgm:cxn modelId="{88FE7234-A44D-4C19-82EB-C277B4E275F3}" type="presOf" srcId="{7AEAC8E4-84A0-4469-8777-648F5B5F9320}" destId="{7DF1645C-0834-41BB-9710-D258CAB35604}" srcOrd="1" destOrd="0" presId="urn:microsoft.com/office/officeart/2005/8/layout/orgChart1"/>
    <dgm:cxn modelId="{5FACEFA4-2280-4330-9521-CCE33823B0D0}" type="presOf" srcId="{EDEF56DE-5DA8-475B-ADF9-E09853BD421B}" destId="{D0BF5469-61C8-4BBD-9839-9A846D142D9B}" srcOrd="0" destOrd="0" presId="urn:microsoft.com/office/officeart/2005/8/layout/orgChart1"/>
    <dgm:cxn modelId="{CC4A78A6-C59C-4E03-82B5-A3F32056531F}" type="presOf" srcId="{4DB6F836-D01C-4BF4-9CFF-AC158A13C37B}" destId="{8757533A-5345-4C4A-A345-100115E8712F}" srcOrd="1" destOrd="0" presId="urn:microsoft.com/office/officeart/2005/8/layout/orgChart1"/>
    <dgm:cxn modelId="{ED819771-BE19-4643-BB9C-6D6BC7E3513A}" type="presOf" srcId="{4DB6F836-D01C-4BF4-9CFF-AC158A13C37B}" destId="{02F514AD-8C18-4779-8088-B0445C532F97}" srcOrd="0" destOrd="0" presId="urn:microsoft.com/office/officeart/2005/8/layout/orgChart1"/>
    <dgm:cxn modelId="{B8365C3B-4AC9-42CC-B718-7BB4A73CC628}" type="presOf" srcId="{11100EA9-5210-4B3B-BBA8-604A3211ED70}" destId="{5EFED067-99A3-46C9-8E9C-EE4920683831}" srcOrd="0" destOrd="0" presId="urn:microsoft.com/office/officeart/2005/8/layout/orgChart1"/>
    <dgm:cxn modelId="{3D1DA6EE-807A-4E1C-9BA4-5013C14336D5}" srcId="{4DB6F836-D01C-4BF4-9CFF-AC158A13C37B}" destId="{D8FAE30C-B636-4944-9E39-036BBD7294F6}" srcOrd="1" destOrd="0" parTransId="{D3DCCA5D-6CE6-4FA7-BFD4-0488A51B2D1E}" sibTransId="{AA16A78D-69D4-45AA-B99E-469DD78E064A}"/>
    <dgm:cxn modelId="{91E767FC-8B7F-4E7B-975E-6B10231A5A72}" type="presParOf" srcId="{A6EEE963-DB9E-42C0-BC49-069361366400}" destId="{7E608C56-E3EB-43A5-8D3C-1867BDA4BF42}" srcOrd="0" destOrd="0" presId="urn:microsoft.com/office/officeart/2005/8/layout/orgChart1"/>
    <dgm:cxn modelId="{B4247988-CBDD-4C56-BABB-F3DD1C88FB6F}" type="presParOf" srcId="{7E608C56-E3EB-43A5-8D3C-1867BDA4BF42}" destId="{3F791943-9870-4872-9704-4EFA5112E6C9}" srcOrd="0" destOrd="0" presId="urn:microsoft.com/office/officeart/2005/8/layout/orgChart1"/>
    <dgm:cxn modelId="{82A905AF-2AC3-4A2F-93EE-DE42AB46F29A}" type="presParOf" srcId="{3F791943-9870-4872-9704-4EFA5112E6C9}" destId="{02F514AD-8C18-4779-8088-B0445C532F97}" srcOrd="0" destOrd="0" presId="urn:microsoft.com/office/officeart/2005/8/layout/orgChart1"/>
    <dgm:cxn modelId="{925424FD-D1BE-4493-838C-E297931E0724}" type="presParOf" srcId="{3F791943-9870-4872-9704-4EFA5112E6C9}" destId="{8757533A-5345-4C4A-A345-100115E8712F}" srcOrd="1" destOrd="0" presId="urn:microsoft.com/office/officeart/2005/8/layout/orgChart1"/>
    <dgm:cxn modelId="{3BF048B8-68AA-4BFD-8CEF-8EBA8905F033}" type="presParOf" srcId="{7E608C56-E3EB-43A5-8D3C-1867BDA4BF42}" destId="{EE802888-DBA0-4EDE-A279-AE252997B180}" srcOrd="1" destOrd="0" presId="urn:microsoft.com/office/officeart/2005/8/layout/orgChart1"/>
    <dgm:cxn modelId="{0D696F62-5C53-45F5-892E-BA1A70508F09}" type="presParOf" srcId="{7E608C56-E3EB-43A5-8D3C-1867BDA4BF42}" destId="{2AF0ED93-AB9C-488D-89A5-B47ECA7A24C2}" srcOrd="2" destOrd="0" presId="urn:microsoft.com/office/officeart/2005/8/layout/orgChart1"/>
    <dgm:cxn modelId="{DFA8261E-CC68-4EF7-A43C-8B878B67EC41}" type="presParOf" srcId="{2AF0ED93-AB9C-488D-89A5-B47ECA7A24C2}" destId="{BCBFEFF0-7535-4A4E-8446-80C39AB437C2}" srcOrd="0" destOrd="0" presId="urn:microsoft.com/office/officeart/2005/8/layout/orgChart1"/>
    <dgm:cxn modelId="{32D2E431-E66D-4B20-8DCD-68E0F4B6E30E}" type="presParOf" srcId="{2AF0ED93-AB9C-488D-89A5-B47ECA7A24C2}" destId="{875901D6-B69B-4115-992B-37EE6A40A3FE}" srcOrd="1" destOrd="0" presId="urn:microsoft.com/office/officeart/2005/8/layout/orgChart1"/>
    <dgm:cxn modelId="{80A5A9CC-D4F3-49E8-8636-0D49613D3176}" type="presParOf" srcId="{875901D6-B69B-4115-992B-37EE6A40A3FE}" destId="{F202C1EF-1051-4F2F-A80F-98C0F9DEB499}" srcOrd="0" destOrd="0" presId="urn:microsoft.com/office/officeart/2005/8/layout/orgChart1"/>
    <dgm:cxn modelId="{02591270-8FBF-4B25-88F4-BE7877C52937}" type="presParOf" srcId="{F202C1EF-1051-4F2F-A80F-98C0F9DEB499}" destId="{AFFDA5CA-F8D1-4EDA-B9F5-9CAF53A078B7}" srcOrd="0" destOrd="0" presId="urn:microsoft.com/office/officeart/2005/8/layout/orgChart1"/>
    <dgm:cxn modelId="{39EDD2DE-D061-4D24-B78D-39FDE1AAA20D}" type="presParOf" srcId="{F202C1EF-1051-4F2F-A80F-98C0F9DEB499}" destId="{3D56B263-CBE2-4D55-B0E0-2F9784695B54}" srcOrd="1" destOrd="0" presId="urn:microsoft.com/office/officeart/2005/8/layout/orgChart1"/>
    <dgm:cxn modelId="{857DAAE0-5243-4C5B-B364-02709457DDF4}" type="presParOf" srcId="{875901D6-B69B-4115-992B-37EE6A40A3FE}" destId="{B59C61FF-90B7-4898-AE8F-FF5BA742429E}" srcOrd="1" destOrd="0" presId="urn:microsoft.com/office/officeart/2005/8/layout/orgChart1"/>
    <dgm:cxn modelId="{16E020DA-7053-4173-BB17-C8BAAD8CEDFF}" type="presParOf" srcId="{875901D6-B69B-4115-992B-37EE6A40A3FE}" destId="{EEA25ABD-7B3F-40A3-9C5A-13EDEA69B7D8}" srcOrd="2" destOrd="0" presId="urn:microsoft.com/office/officeart/2005/8/layout/orgChart1"/>
    <dgm:cxn modelId="{86782ADE-0C06-4D1E-9011-35F00C9A3831}" type="presParOf" srcId="{2AF0ED93-AB9C-488D-89A5-B47ECA7A24C2}" destId="{34D7C3DD-44DB-4234-B0CD-ADA31FA96F95}" srcOrd="2" destOrd="0" presId="urn:microsoft.com/office/officeart/2005/8/layout/orgChart1"/>
    <dgm:cxn modelId="{59FF36D4-EAE4-48F7-9FFF-C2A4BE887329}" type="presParOf" srcId="{2AF0ED93-AB9C-488D-89A5-B47ECA7A24C2}" destId="{8528B2D8-0D9F-453A-A1C7-FFFA32FA9852}" srcOrd="3" destOrd="0" presId="urn:microsoft.com/office/officeart/2005/8/layout/orgChart1"/>
    <dgm:cxn modelId="{C7CE86D7-C5F0-4194-8B63-8BC43DACEBB4}" type="presParOf" srcId="{8528B2D8-0D9F-453A-A1C7-FFFA32FA9852}" destId="{73094E24-4C9A-483F-87E4-997BC795C540}" srcOrd="0" destOrd="0" presId="urn:microsoft.com/office/officeart/2005/8/layout/orgChart1"/>
    <dgm:cxn modelId="{2F612773-5B53-47B2-9078-13CE2E86CC3A}" type="presParOf" srcId="{73094E24-4C9A-483F-87E4-997BC795C540}" destId="{58BDB6A7-F571-4201-AC92-6DBD7A3D2432}" srcOrd="0" destOrd="0" presId="urn:microsoft.com/office/officeart/2005/8/layout/orgChart1"/>
    <dgm:cxn modelId="{7CFB4FE3-F568-4B41-824C-98178424468C}" type="presParOf" srcId="{73094E24-4C9A-483F-87E4-997BC795C540}" destId="{E10E6375-4482-4FD0-828E-903F0A471D28}" srcOrd="1" destOrd="0" presId="urn:microsoft.com/office/officeart/2005/8/layout/orgChart1"/>
    <dgm:cxn modelId="{0C7AB488-2810-48F0-B0F7-53942C4F60F8}" type="presParOf" srcId="{8528B2D8-0D9F-453A-A1C7-FFFA32FA9852}" destId="{9FBEE116-E0B0-4A8E-A73C-991582F0CEA4}" srcOrd="1" destOrd="0" presId="urn:microsoft.com/office/officeart/2005/8/layout/orgChart1"/>
    <dgm:cxn modelId="{A5DB9019-58C6-4612-961C-07D8D7DCFD98}" type="presParOf" srcId="{8528B2D8-0D9F-453A-A1C7-FFFA32FA9852}" destId="{DCA2A052-CCBF-4AA9-AE06-0AE488A9B61E}" srcOrd="2" destOrd="0" presId="urn:microsoft.com/office/officeart/2005/8/layout/orgChart1"/>
    <dgm:cxn modelId="{580ECE09-D477-4940-AF05-1600DA82ED2B}" type="presParOf" srcId="{2AF0ED93-AB9C-488D-89A5-B47ECA7A24C2}" destId="{4274C62C-E2CA-4F05-84A7-A38146108112}" srcOrd="4" destOrd="0" presId="urn:microsoft.com/office/officeart/2005/8/layout/orgChart1"/>
    <dgm:cxn modelId="{91883752-69AD-4A7E-819E-7EA92F5B38A6}" type="presParOf" srcId="{2AF0ED93-AB9C-488D-89A5-B47ECA7A24C2}" destId="{9EACD4D3-9DCE-46F0-BEC3-7068B252CC1A}" srcOrd="5" destOrd="0" presId="urn:microsoft.com/office/officeart/2005/8/layout/orgChart1"/>
    <dgm:cxn modelId="{8F4532BE-BC15-4B4F-8687-F22FC0BF4B65}" type="presParOf" srcId="{9EACD4D3-9DCE-46F0-BEC3-7068B252CC1A}" destId="{6E1116BE-C631-449F-9F38-2D050FCD606B}" srcOrd="0" destOrd="0" presId="urn:microsoft.com/office/officeart/2005/8/layout/orgChart1"/>
    <dgm:cxn modelId="{18520AF8-3ACE-41C8-AC0F-B1EF400B3EB8}" type="presParOf" srcId="{6E1116BE-C631-449F-9F38-2D050FCD606B}" destId="{23C806E5-957E-4541-8AF9-3EFD80CA175C}" srcOrd="0" destOrd="0" presId="urn:microsoft.com/office/officeart/2005/8/layout/orgChart1"/>
    <dgm:cxn modelId="{CE310F15-3205-4934-8746-F65F22C9F201}" type="presParOf" srcId="{6E1116BE-C631-449F-9F38-2D050FCD606B}" destId="{2CFC01BF-E03B-4713-8445-7548FBD03C27}" srcOrd="1" destOrd="0" presId="urn:microsoft.com/office/officeart/2005/8/layout/orgChart1"/>
    <dgm:cxn modelId="{3539CA4A-609A-46A4-B8C5-67F9397F19BD}" type="presParOf" srcId="{9EACD4D3-9DCE-46F0-BEC3-7068B252CC1A}" destId="{377C7E7C-0EE6-4557-9B79-6F76F3B56939}" srcOrd="1" destOrd="0" presId="urn:microsoft.com/office/officeart/2005/8/layout/orgChart1"/>
    <dgm:cxn modelId="{60A3CEC8-2102-415F-91D9-26B215C4CC77}" type="presParOf" srcId="{9EACD4D3-9DCE-46F0-BEC3-7068B252CC1A}" destId="{2F9E4A3A-23B6-4BE2-B292-292C8D4AC4D9}" srcOrd="2" destOrd="0" presId="urn:microsoft.com/office/officeart/2005/8/layout/orgChart1"/>
    <dgm:cxn modelId="{0F5B2A68-203B-4A9A-BDC4-225D3F7006E4}" type="presParOf" srcId="{2AF0ED93-AB9C-488D-89A5-B47ECA7A24C2}" destId="{D2323329-621D-4D52-B486-FABA7003E612}" srcOrd="6" destOrd="0" presId="urn:microsoft.com/office/officeart/2005/8/layout/orgChart1"/>
    <dgm:cxn modelId="{8ED0E832-108F-482B-8E67-6DCE742F8FEF}" type="presParOf" srcId="{2AF0ED93-AB9C-488D-89A5-B47ECA7A24C2}" destId="{0C8190B3-C8CF-48DF-8905-8AEC296C9728}" srcOrd="7" destOrd="0" presId="urn:microsoft.com/office/officeart/2005/8/layout/orgChart1"/>
    <dgm:cxn modelId="{66589EA6-528B-44EA-BDBD-EC3DEF28EF6A}" type="presParOf" srcId="{0C8190B3-C8CF-48DF-8905-8AEC296C9728}" destId="{5778710B-55EE-4200-83AE-9C9A8D45297B}" srcOrd="0" destOrd="0" presId="urn:microsoft.com/office/officeart/2005/8/layout/orgChart1"/>
    <dgm:cxn modelId="{C7F7A312-6EB1-4A78-B03E-39F6ED5E8333}" type="presParOf" srcId="{5778710B-55EE-4200-83AE-9C9A8D45297B}" destId="{D0BF5469-61C8-4BBD-9839-9A846D142D9B}" srcOrd="0" destOrd="0" presId="urn:microsoft.com/office/officeart/2005/8/layout/orgChart1"/>
    <dgm:cxn modelId="{C9DCF6E3-7BA8-4AC4-8F2E-4F697364886A}" type="presParOf" srcId="{5778710B-55EE-4200-83AE-9C9A8D45297B}" destId="{19D6AFED-7FFE-49D5-B766-C8F1C23525A7}" srcOrd="1" destOrd="0" presId="urn:microsoft.com/office/officeart/2005/8/layout/orgChart1"/>
    <dgm:cxn modelId="{83702D0D-F14E-4C39-BAA8-DFCCF7217F36}" type="presParOf" srcId="{0C8190B3-C8CF-48DF-8905-8AEC296C9728}" destId="{F4C767BD-B4AE-4B56-9D7C-93D7554BBA92}" srcOrd="1" destOrd="0" presId="urn:microsoft.com/office/officeart/2005/8/layout/orgChart1"/>
    <dgm:cxn modelId="{8C756426-EE21-4B6E-853C-F8A4997E3166}" type="presParOf" srcId="{0C8190B3-C8CF-48DF-8905-8AEC296C9728}" destId="{B375379E-F50A-4B2C-9E47-00439965A393}" srcOrd="2" destOrd="0" presId="urn:microsoft.com/office/officeart/2005/8/layout/orgChart1"/>
    <dgm:cxn modelId="{AD2719DE-986F-47C6-9C65-3478E760DF35}" type="presParOf" srcId="{2AF0ED93-AB9C-488D-89A5-B47ECA7A24C2}" destId="{99676673-CF4E-47E6-B351-C55CAB89CAF3}" srcOrd="8" destOrd="0" presId="urn:microsoft.com/office/officeart/2005/8/layout/orgChart1"/>
    <dgm:cxn modelId="{492B1BD2-37D9-48D2-97A4-3437B2B6648B}" type="presParOf" srcId="{2AF0ED93-AB9C-488D-89A5-B47ECA7A24C2}" destId="{01615057-48F6-4553-8474-83A27018AE0D}" srcOrd="9" destOrd="0" presId="urn:microsoft.com/office/officeart/2005/8/layout/orgChart1"/>
    <dgm:cxn modelId="{BFC1FA2A-714E-480B-949B-72FAF4CF2926}" type="presParOf" srcId="{01615057-48F6-4553-8474-83A27018AE0D}" destId="{BC4D52E1-B7E3-4FFE-B8E2-4296540B2EF0}" srcOrd="0" destOrd="0" presId="urn:microsoft.com/office/officeart/2005/8/layout/orgChart1"/>
    <dgm:cxn modelId="{0EDDAE65-0977-4BBE-A859-F9BDEB916C30}" type="presParOf" srcId="{BC4D52E1-B7E3-4FFE-B8E2-4296540B2EF0}" destId="{E74BDA02-C838-4108-86F9-A41D4D9B9BF5}" srcOrd="0" destOrd="0" presId="urn:microsoft.com/office/officeart/2005/8/layout/orgChart1"/>
    <dgm:cxn modelId="{41FEC7EE-CE12-42A8-9280-3A59F9F85038}" type="presParOf" srcId="{BC4D52E1-B7E3-4FFE-B8E2-4296540B2EF0}" destId="{2611E82D-CEF9-440E-8ABB-52CF3BC14CAD}" srcOrd="1" destOrd="0" presId="urn:microsoft.com/office/officeart/2005/8/layout/orgChart1"/>
    <dgm:cxn modelId="{622CBCF5-D04C-4B21-9170-B6B7895D88FB}" type="presParOf" srcId="{01615057-48F6-4553-8474-83A27018AE0D}" destId="{14ECDD89-15CF-40A5-9C56-14EB8227B554}" srcOrd="1" destOrd="0" presId="urn:microsoft.com/office/officeart/2005/8/layout/orgChart1"/>
    <dgm:cxn modelId="{4BD5142C-A70C-4E06-B1EF-CF1BB5516767}" type="presParOf" srcId="{01615057-48F6-4553-8474-83A27018AE0D}" destId="{FD092317-32A9-4EA2-BC5D-5A98A6236C35}" srcOrd="2" destOrd="0" presId="urn:microsoft.com/office/officeart/2005/8/layout/orgChart1"/>
    <dgm:cxn modelId="{F5E11A7F-4854-489E-9562-4B035461977C}" type="presParOf" srcId="{2AF0ED93-AB9C-488D-89A5-B47ECA7A24C2}" destId="{398A131C-8C1B-4230-A10A-A8B0C877DF33}" srcOrd="10" destOrd="0" presId="urn:microsoft.com/office/officeart/2005/8/layout/orgChart1"/>
    <dgm:cxn modelId="{7DD927CE-B8E2-4C6B-9DD1-2CD57E17274B}" type="presParOf" srcId="{2AF0ED93-AB9C-488D-89A5-B47ECA7A24C2}" destId="{FDA4C75A-AB96-470D-9116-6B8FD619BEDA}" srcOrd="11" destOrd="0" presId="urn:microsoft.com/office/officeart/2005/8/layout/orgChart1"/>
    <dgm:cxn modelId="{13302A59-C82D-47F6-82EC-EFD2C1E58A79}" type="presParOf" srcId="{FDA4C75A-AB96-470D-9116-6B8FD619BEDA}" destId="{AD42D640-0266-4F12-8121-73E2A91D87D1}" srcOrd="0" destOrd="0" presId="urn:microsoft.com/office/officeart/2005/8/layout/orgChart1"/>
    <dgm:cxn modelId="{AB0E3D33-21BF-4565-9D98-F14232A206ED}" type="presParOf" srcId="{AD42D640-0266-4F12-8121-73E2A91D87D1}" destId="{1463D86E-FF3C-4F80-A8DD-A2D8111BE448}" srcOrd="0" destOrd="0" presId="urn:microsoft.com/office/officeart/2005/8/layout/orgChart1"/>
    <dgm:cxn modelId="{2E96A6E4-E143-403A-A433-463AFDAE0A09}" type="presParOf" srcId="{AD42D640-0266-4F12-8121-73E2A91D87D1}" destId="{7DF1645C-0834-41BB-9710-D258CAB35604}" srcOrd="1" destOrd="0" presId="urn:microsoft.com/office/officeart/2005/8/layout/orgChart1"/>
    <dgm:cxn modelId="{F006D6B2-0E33-4A18-BBF4-25F5F96A825D}" type="presParOf" srcId="{FDA4C75A-AB96-470D-9116-6B8FD619BEDA}" destId="{1BE82A00-52CD-4475-ACCB-83176567A65C}" srcOrd="1" destOrd="0" presId="urn:microsoft.com/office/officeart/2005/8/layout/orgChart1"/>
    <dgm:cxn modelId="{A09C0AEE-6A44-452D-9A72-FDAC754D1EA1}" type="presParOf" srcId="{FDA4C75A-AB96-470D-9116-6B8FD619BEDA}" destId="{6C0A9F99-4FD5-4519-A65E-251637A22E1C}" srcOrd="2" destOrd="0" presId="urn:microsoft.com/office/officeart/2005/8/layout/orgChart1"/>
    <dgm:cxn modelId="{3876FB56-42A8-49DA-8584-486BD18DC929}" type="presParOf" srcId="{2AF0ED93-AB9C-488D-89A5-B47ECA7A24C2}" destId="{0223D187-3852-417A-8811-1FD3CE521D97}" srcOrd="12" destOrd="0" presId="urn:microsoft.com/office/officeart/2005/8/layout/orgChart1"/>
    <dgm:cxn modelId="{24F6873F-4EB6-4B22-BB4B-BC452A5B18D2}" type="presParOf" srcId="{2AF0ED93-AB9C-488D-89A5-B47ECA7A24C2}" destId="{D09D9BF0-3CF4-489E-A980-1DD353B9F13C}" srcOrd="13" destOrd="0" presId="urn:microsoft.com/office/officeart/2005/8/layout/orgChart1"/>
    <dgm:cxn modelId="{51CCA7BD-1042-4261-B8A1-99F975C809B4}" type="presParOf" srcId="{D09D9BF0-3CF4-489E-A980-1DD353B9F13C}" destId="{1EB6FF72-4C40-4FD9-B052-27D929AC5839}" srcOrd="0" destOrd="0" presId="urn:microsoft.com/office/officeart/2005/8/layout/orgChart1"/>
    <dgm:cxn modelId="{91A4997F-C53F-41BA-B347-892DB01D36FD}" type="presParOf" srcId="{1EB6FF72-4C40-4FD9-B052-27D929AC5839}" destId="{5EFED067-99A3-46C9-8E9C-EE4920683831}" srcOrd="0" destOrd="0" presId="urn:microsoft.com/office/officeart/2005/8/layout/orgChart1"/>
    <dgm:cxn modelId="{04590DDB-9F7F-47B0-9BC3-6D43393DFDEF}" type="presParOf" srcId="{1EB6FF72-4C40-4FD9-B052-27D929AC5839}" destId="{876C3B66-6622-40E6-9810-D604F971D186}" srcOrd="1" destOrd="0" presId="urn:microsoft.com/office/officeart/2005/8/layout/orgChart1"/>
    <dgm:cxn modelId="{81CD4A68-E977-4CBD-B3A9-0133AEEA3543}" type="presParOf" srcId="{D09D9BF0-3CF4-489E-A980-1DD353B9F13C}" destId="{03C2F8B6-8DD6-4DBF-99FD-20BF1ED8959D}" srcOrd="1" destOrd="0" presId="urn:microsoft.com/office/officeart/2005/8/layout/orgChart1"/>
    <dgm:cxn modelId="{24BD17B1-4C3B-462F-89FA-C028D36475BC}" type="presParOf" srcId="{D09D9BF0-3CF4-489E-A980-1DD353B9F13C}" destId="{0E942ECF-9F12-4544-8E8A-AF69079272C9}" srcOrd="2" destOrd="0" presId="urn:microsoft.com/office/officeart/2005/8/layout/orgChart1"/>
    <dgm:cxn modelId="{67918B9A-60B0-4D81-8E5D-623DFA38D291}" type="presParOf" srcId="{2AF0ED93-AB9C-488D-89A5-B47ECA7A24C2}" destId="{86D4D06F-280B-49B7-A2A8-1AFAB90C84E3}" srcOrd="14" destOrd="0" presId="urn:microsoft.com/office/officeart/2005/8/layout/orgChart1"/>
    <dgm:cxn modelId="{4C98000B-7F58-4AF0-A361-46E9BCAAF8CB}" type="presParOf" srcId="{2AF0ED93-AB9C-488D-89A5-B47ECA7A24C2}" destId="{CE5C19C2-DFB9-4721-8BBE-3CCF2C28149C}" srcOrd="15" destOrd="0" presId="urn:microsoft.com/office/officeart/2005/8/layout/orgChart1"/>
    <dgm:cxn modelId="{6623A8A0-6FE7-431D-A571-74EDD0199D00}" type="presParOf" srcId="{CE5C19C2-DFB9-4721-8BBE-3CCF2C28149C}" destId="{984CC8AE-DF66-4296-A535-41EAF51A8C66}" srcOrd="0" destOrd="0" presId="urn:microsoft.com/office/officeart/2005/8/layout/orgChart1"/>
    <dgm:cxn modelId="{8D1CEA56-E851-4B82-8569-94D62A1DB52D}" type="presParOf" srcId="{984CC8AE-DF66-4296-A535-41EAF51A8C66}" destId="{CE88246E-2479-44C4-AD56-D1460A683AB6}" srcOrd="0" destOrd="0" presId="urn:microsoft.com/office/officeart/2005/8/layout/orgChart1"/>
    <dgm:cxn modelId="{10A9696F-1391-4E32-898B-B9197E4FE583}" type="presParOf" srcId="{984CC8AE-DF66-4296-A535-41EAF51A8C66}" destId="{9D464377-A786-4452-B451-C2ADE0A029AF}" srcOrd="1" destOrd="0" presId="urn:microsoft.com/office/officeart/2005/8/layout/orgChart1"/>
    <dgm:cxn modelId="{7BAAB805-E615-48D2-AD17-6452F32EFF55}" type="presParOf" srcId="{CE5C19C2-DFB9-4721-8BBE-3CCF2C28149C}" destId="{728A77EA-23AE-42C0-9763-D5B245A650D9}" srcOrd="1" destOrd="0" presId="urn:microsoft.com/office/officeart/2005/8/layout/orgChart1"/>
    <dgm:cxn modelId="{12501F9D-01AE-46B4-BF22-838E4B1B6E03}" type="presParOf" srcId="{CE5C19C2-DFB9-4721-8BBE-3CCF2C28149C}" destId="{CCA2E4ED-73B0-4686-ADEA-0E22FAF3AF37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D6032-D559-46B3-AFF9-D6415F29F5C5}">
      <dsp:nvSpPr>
        <dsp:cNvPr id="0" name=""/>
        <dsp:cNvSpPr/>
      </dsp:nvSpPr>
      <dsp:spPr>
        <a:xfrm>
          <a:off x="4136700" y="1721108"/>
          <a:ext cx="91440" cy="367123"/>
        </a:xfrm>
        <a:custGeom>
          <a:avLst/>
          <a:gdLst/>
          <a:ahLst/>
          <a:cxnLst/>
          <a:rect l="0" t="0" r="0" b="0"/>
          <a:pathLst>
            <a:path>
              <a:moveTo>
                <a:pt x="129519" y="0"/>
              </a:moveTo>
              <a:lnTo>
                <a:pt x="129519" y="367123"/>
              </a:lnTo>
              <a:lnTo>
                <a:pt x="45720" y="3671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30D7D-1C47-4067-B4CC-6489EA6DFF1C}">
      <dsp:nvSpPr>
        <dsp:cNvPr id="0" name=""/>
        <dsp:cNvSpPr/>
      </dsp:nvSpPr>
      <dsp:spPr>
        <a:xfrm>
          <a:off x="4266219" y="1721108"/>
          <a:ext cx="3862772" cy="73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446"/>
              </a:lnTo>
              <a:lnTo>
                <a:pt x="3862772" y="650446"/>
              </a:lnTo>
              <a:lnTo>
                <a:pt x="3862772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A536D-B650-4ED6-8247-0D394954F9F7}">
      <dsp:nvSpPr>
        <dsp:cNvPr id="0" name=""/>
        <dsp:cNvSpPr/>
      </dsp:nvSpPr>
      <dsp:spPr>
        <a:xfrm>
          <a:off x="4266219" y="1721108"/>
          <a:ext cx="2897079" cy="73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446"/>
              </a:lnTo>
              <a:lnTo>
                <a:pt x="2897079" y="650446"/>
              </a:lnTo>
              <a:lnTo>
                <a:pt x="2897079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9A795-2F1C-4835-BBEB-C9715B080F3D}">
      <dsp:nvSpPr>
        <dsp:cNvPr id="0" name=""/>
        <dsp:cNvSpPr/>
      </dsp:nvSpPr>
      <dsp:spPr>
        <a:xfrm>
          <a:off x="4266219" y="1721108"/>
          <a:ext cx="1931386" cy="73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446"/>
              </a:lnTo>
              <a:lnTo>
                <a:pt x="1931386" y="650446"/>
              </a:lnTo>
              <a:lnTo>
                <a:pt x="1931386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BF3F1-E699-43B3-A51E-287D79F071AF}">
      <dsp:nvSpPr>
        <dsp:cNvPr id="0" name=""/>
        <dsp:cNvSpPr/>
      </dsp:nvSpPr>
      <dsp:spPr>
        <a:xfrm>
          <a:off x="4266219" y="1721108"/>
          <a:ext cx="965693" cy="734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446"/>
              </a:lnTo>
              <a:lnTo>
                <a:pt x="965693" y="650446"/>
              </a:lnTo>
              <a:lnTo>
                <a:pt x="965693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1A249-F1D3-4CE0-A54A-DC125371EADC}">
      <dsp:nvSpPr>
        <dsp:cNvPr id="0" name=""/>
        <dsp:cNvSpPr/>
      </dsp:nvSpPr>
      <dsp:spPr>
        <a:xfrm>
          <a:off x="4220500" y="1721108"/>
          <a:ext cx="91440" cy="7342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8507F-5487-4F21-8D37-D96014CBDBB5}">
      <dsp:nvSpPr>
        <dsp:cNvPr id="0" name=""/>
        <dsp:cNvSpPr/>
      </dsp:nvSpPr>
      <dsp:spPr>
        <a:xfrm>
          <a:off x="3300526" y="1721108"/>
          <a:ext cx="965693" cy="734246"/>
        </a:xfrm>
        <a:custGeom>
          <a:avLst/>
          <a:gdLst/>
          <a:ahLst/>
          <a:cxnLst/>
          <a:rect l="0" t="0" r="0" b="0"/>
          <a:pathLst>
            <a:path>
              <a:moveTo>
                <a:pt x="965693" y="0"/>
              </a:moveTo>
              <a:lnTo>
                <a:pt x="965693" y="650446"/>
              </a:lnTo>
              <a:lnTo>
                <a:pt x="0" y="650446"/>
              </a:lnTo>
              <a:lnTo>
                <a:pt x="0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7B4D30-BF63-4008-8C04-49438F218EE1}">
      <dsp:nvSpPr>
        <dsp:cNvPr id="0" name=""/>
        <dsp:cNvSpPr/>
      </dsp:nvSpPr>
      <dsp:spPr>
        <a:xfrm>
          <a:off x="2334833" y="1721108"/>
          <a:ext cx="1931386" cy="734246"/>
        </a:xfrm>
        <a:custGeom>
          <a:avLst/>
          <a:gdLst/>
          <a:ahLst/>
          <a:cxnLst/>
          <a:rect l="0" t="0" r="0" b="0"/>
          <a:pathLst>
            <a:path>
              <a:moveTo>
                <a:pt x="1931386" y="0"/>
              </a:moveTo>
              <a:lnTo>
                <a:pt x="1931386" y="650446"/>
              </a:lnTo>
              <a:lnTo>
                <a:pt x="0" y="650446"/>
              </a:lnTo>
              <a:lnTo>
                <a:pt x="0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FF4C6-8A55-4509-912D-7C523A4BBF2D}">
      <dsp:nvSpPr>
        <dsp:cNvPr id="0" name=""/>
        <dsp:cNvSpPr/>
      </dsp:nvSpPr>
      <dsp:spPr>
        <a:xfrm>
          <a:off x="1369140" y="1721108"/>
          <a:ext cx="2897079" cy="734246"/>
        </a:xfrm>
        <a:custGeom>
          <a:avLst/>
          <a:gdLst/>
          <a:ahLst/>
          <a:cxnLst/>
          <a:rect l="0" t="0" r="0" b="0"/>
          <a:pathLst>
            <a:path>
              <a:moveTo>
                <a:pt x="2897079" y="0"/>
              </a:moveTo>
              <a:lnTo>
                <a:pt x="2897079" y="650446"/>
              </a:lnTo>
              <a:lnTo>
                <a:pt x="0" y="650446"/>
              </a:lnTo>
              <a:lnTo>
                <a:pt x="0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FFEF-5661-4F18-BE35-E67803A81A4C}">
      <dsp:nvSpPr>
        <dsp:cNvPr id="0" name=""/>
        <dsp:cNvSpPr/>
      </dsp:nvSpPr>
      <dsp:spPr>
        <a:xfrm>
          <a:off x="403447" y="1721108"/>
          <a:ext cx="3862772" cy="734246"/>
        </a:xfrm>
        <a:custGeom>
          <a:avLst/>
          <a:gdLst/>
          <a:ahLst/>
          <a:cxnLst/>
          <a:rect l="0" t="0" r="0" b="0"/>
          <a:pathLst>
            <a:path>
              <a:moveTo>
                <a:pt x="3862772" y="0"/>
              </a:moveTo>
              <a:lnTo>
                <a:pt x="3862772" y="650446"/>
              </a:lnTo>
              <a:lnTo>
                <a:pt x="0" y="650446"/>
              </a:lnTo>
              <a:lnTo>
                <a:pt x="0" y="734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AB69A-0EDC-4B4A-A9D1-ED2C83FB7823}">
      <dsp:nvSpPr>
        <dsp:cNvPr id="0" name=""/>
        <dsp:cNvSpPr/>
      </dsp:nvSpPr>
      <dsp:spPr>
        <a:xfrm>
          <a:off x="3867173" y="1322062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Split</a:t>
          </a:r>
          <a:endParaRPr lang="fr-FR" sz="1400" b="1" kern="1200" dirty="0"/>
        </a:p>
      </dsp:txBody>
      <dsp:txXfrm>
        <a:off x="3867173" y="1322062"/>
        <a:ext cx="798093" cy="399046"/>
      </dsp:txXfrm>
    </dsp:sp>
    <dsp:sp modelId="{DFE4BCBA-A91D-4330-BEDF-740E19441C65}">
      <dsp:nvSpPr>
        <dsp:cNvPr id="0" name=""/>
        <dsp:cNvSpPr/>
      </dsp:nvSpPr>
      <dsp:spPr>
        <a:xfrm>
          <a:off x="4400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BDD</a:t>
          </a:r>
          <a:endParaRPr lang="fr-FR" sz="1400" b="1" kern="1200" dirty="0"/>
        </a:p>
      </dsp:txBody>
      <dsp:txXfrm>
        <a:off x="4400" y="2455355"/>
        <a:ext cx="798093" cy="399046"/>
      </dsp:txXfrm>
    </dsp:sp>
    <dsp:sp modelId="{B7D53869-55D5-4117-A3CD-35067946F293}">
      <dsp:nvSpPr>
        <dsp:cNvPr id="0" name=""/>
        <dsp:cNvSpPr/>
      </dsp:nvSpPr>
      <dsp:spPr>
        <a:xfrm>
          <a:off x="970093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CSS</a:t>
          </a:r>
          <a:endParaRPr lang="fr-FR" sz="1400" b="1" kern="1200" dirty="0"/>
        </a:p>
      </dsp:txBody>
      <dsp:txXfrm>
        <a:off x="970093" y="2455355"/>
        <a:ext cx="798093" cy="399046"/>
      </dsp:txXfrm>
    </dsp:sp>
    <dsp:sp modelId="{C01FB94D-F577-4DBB-8195-1274C7E37D6F}">
      <dsp:nvSpPr>
        <dsp:cNvPr id="0" name=""/>
        <dsp:cNvSpPr/>
      </dsp:nvSpPr>
      <dsp:spPr>
        <a:xfrm>
          <a:off x="1935786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Doc</a:t>
          </a:r>
          <a:endParaRPr lang="fr-FR" sz="1400" b="1" kern="1200" dirty="0"/>
        </a:p>
      </dsp:txBody>
      <dsp:txXfrm>
        <a:off x="1935786" y="2455355"/>
        <a:ext cx="798093" cy="399046"/>
      </dsp:txXfrm>
    </dsp:sp>
    <dsp:sp modelId="{AEDFC639-0741-425F-BB08-55ABC462888E}">
      <dsp:nvSpPr>
        <dsp:cNvPr id="0" name=""/>
        <dsp:cNvSpPr/>
      </dsp:nvSpPr>
      <dsp:spPr>
        <a:xfrm>
          <a:off x="2901480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Form</a:t>
          </a:r>
          <a:endParaRPr lang="fr-FR" sz="1400" b="1" kern="1200" dirty="0"/>
        </a:p>
      </dsp:txBody>
      <dsp:txXfrm>
        <a:off x="2901480" y="2455355"/>
        <a:ext cx="798093" cy="399046"/>
      </dsp:txXfrm>
    </dsp:sp>
    <dsp:sp modelId="{7EA20C1C-AA4E-4DD8-83CC-64F85391E374}">
      <dsp:nvSpPr>
        <dsp:cNvPr id="0" name=""/>
        <dsp:cNvSpPr/>
      </dsp:nvSpPr>
      <dsp:spPr>
        <a:xfrm>
          <a:off x="3867173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GameImg</a:t>
          </a:r>
          <a:endParaRPr lang="fr-FR" sz="1400" b="1" kern="1200" dirty="0"/>
        </a:p>
      </dsp:txBody>
      <dsp:txXfrm>
        <a:off x="3867173" y="2455355"/>
        <a:ext cx="798093" cy="399046"/>
      </dsp:txXfrm>
    </dsp:sp>
    <dsp:sp modelId="{D60B8A51-EAC1-4DF7-8251-799A10E958FC}">
      <dsp:nvSpPr>
        <dsp:cNvPr id="0" name=""/>
        <dsp:cNvSpPr/>
      </dsp:nvSpPr>
      <dsp:spPr>
        <a:xfrm>
          <a:off x="4832866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Include</a:t>
          </a:r>
          <a:endParaRPr lang="fr-FR" sz="1400" b="1" kern="1200" dirty="0"/>
        </a:p>
      </dsp:txBody>
      <dsp:txXfrm>
        <a:off x="4832866" y="2455355"/>
        <a:ext cx="798093" cy="399046"/>
      </dsp:txXfrm>
    </dsp:sp>
    <dsp:sp modelId="{33B61A8D-F1E6-478C-A89A-A70922E9FE80}">
      <dsp:nvSpPr>
        <dsp:cNvPr id="0" name=""/>
        <dsp:cNvSpPr/>
      </dsp:nvSpPr>
      <dsp:spPr>
        <a:xfrm>
          <a:off x="5798559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smtClean="0"/>
            <a:t>JS</a:t>
          </a:r>
          <a:endParaRPr lang="fr-FR" sz="1400" b="1" kern="1200" dirty="0"/>
        </a:p>
      </dsp:txBody>
      <dsp:txXfrm>
        <a:off x="5798559" y="2455355"/>
        <a:ext cx="798093" cy="399046"/>
      </dsp:txXfrm>
    </dsp:sp>
    <dsp:sp modelId="{84A2AD36-B643-4ADC-9B4A-4844A39441DF}">
      <dsp:nvSpPr>
        <dsp:cNvPr id="0" name=""/>
        <dsp:cNvSpPr/>
      </dsp:nvSpPr>
      <dsp:spPr>
        <a:xfrm>
          <a:off x="6764252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err="1" smtClean="0"/>
            <a:t>Community</a:t>
          </a:r>
          <a:endParaRPr lang="fr-FR" sz="1200" b="1" kern="1200" dirty="0"/>
        </a:p>
      </dsp:txBody>
      <dsp:txXfrm>
        <a:off x="6764252" y="2455355"/>
        <a:ext cx="798093" cy="399046"/>
      </dsp:txXfrm>
    </dsp:sp>
    <dsp:sp modelId="{18AB4F0F-325E-4C0E-95C0-6CFD50F91F58}">
      <dsp:nvSpPr>
        <dsp:cNvPr id="0" name=""/>
        <dsp:cNvSpPr/>
      </dsp:nvSpPr>
      <dsp:spPr>
        <a:xfrm>
          <a:off x="7729945" y="2455355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userAvt</a:t>
          </a:r>
          <a:endParaRPr lang="fr-FR" sz="1400" b="1" kern="1200" dirty="0"/>
        </a:p>
      </dsp:txBody>
      <dsp:txXfrm>
        <a:off x="7729945" y="2455355"/>
        <a:ext cx="798093" cy="399046"/>
      </dsp:txXfrm>
    </dsp:sp>
    <dsp:sp modelId="{43DC5B0D-387C-4784-8ADC-9A9D065AC0CA}">
      <dsp:nvSpPr>
        <dsp:cNvPr id="0" name=""/>
        <dsp:cNvSpPr/>
      </dsp:nvSpPr>
      <dsp:spPr>
        <a:xfrm>
          <a:off x="3384326" y="1888708"/>
          <a:ext cx="798093" cy="399046"/>
        </a:xfrm>
        <a:prstGeom prst="rect">
          <a:avLst/>
        </a:prstGeom>
        <a:solidFill>
          <a:srgbClr val="444444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1" kern="1200" dirty="0" err="1" smtClean="0"/>
            <a:t>Admin</a:t>
          </a:r>
          <a:endParaRPr lang="fr-FR" sz="1400" b="1" kern="1200" dirty="0"/>
        </a:p>
      </dsp:txBody>
      <dsp:txXfrm>
        <a:off x="3384326" y="1888708"/>
        <a:ext cx="798093" cy="3990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4D06F-280B-49B7-A2A8-1AFAB90C84E3}">
      <dsp:nvSpPr>
        <dsp:cNvPr id="0" name=""/>
        <dsp:cNvSpPr/>
      </dsp:nvSpPr>
      <dsp:spPr>
        <a:xfrm>
          <a:off x="3204356" y="608697"/>
          <a:ext cx="127732" cy="3150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0728"/>
              </a:lnTo>
              <a:lnTo>
                <a:pt x="127732" y="3150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23D187-3852-417A-8811-1FD3CE521D97}">
      <dsp:nvSpPr>
        <dsp:cNvPr id="0" name=""/>
        <dsp:cNvSpPr/>
      </dsp:nvSpPr>
      <dsp:spPr>
        <a:xfrm>
          <a:off x="3204356" y="608697"/>
          <a:ext cx="1788360" cy="2287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714"/>
              </a:lnTo>
              <a:lnTo>
                <a:pt x="1788360" y="228771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A131C-8C1B-4230-A10A-A8B0C877DF33}">
      <dsp:nvSpPr>
        <dsp:cNvPr id="0" name=""/>
        <dsp:cNvSpPr/>
      </dsp:nvSpPr>
      <dsp:spPr>
        <a:xfrm>
          <a:off x="3204356" y="608697"/>
          <a:ext cx="127732" cy="2287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7015"/>
              </a:lnTo>
              <a:lnTo>
                <a:pt x="127732" y="2287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76673-CF4E-47E6-B351-C55CAB89CAF3}">
      <dsp:nvSpPr>
        <dsp:cNvPr id="0" name=""/>
        <dsp:cNvSpPr/>
      </dsp:nvSpPr>
      <dsp:spPr>
        <a:xfrm>
          <a:off x="3076623" y="608697"/>
          <a:ext cx="127732" cy="2287015"/>
        </a:xfrm>
        <a:custGeom>
          <a:avLst/>
          <a:gdLst/>
          <a:ahLst/>
          <a:cxnLst/>
          <a:rect l="0" t="0" r="0" b="0"/>
          <a:pathLst>
            <a:path>
              <a:moveTo>
                <a:pt x="127732" y="0"/>
              </a:moveTo>
              <a:lnTo>
                <a:pt x="127732" y="2287015"/>
              </a:lnTo>
              <a:lnTo>
                <a:pt x="0" y="228701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23329-621D-4D52-B486-FABA7003E612}">
      <dsp:nvSpPr>
        <dsp:cNvPr id="0" name=""/>
        <dsp:cNvSpPr/>
      </dsp:nvSpPr>
      <dsp:spPr>
        <a:xfrm>
          <a:off x="3204356" y="608697"/>
          <a:ext cx="127732" cy="142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302"/>
              </a:lnTo>
              <a:lnTo>
                <a:pt x="127732" y="142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4C62C-E2CA-4F05-84A7-A38146108112}">
      <dsp:nvSpPr>
        <dsp:cNvPr id="0" name=""/>
        <dsp:cNvSpPr/>
      </dsp:nvSpPr>
      <dsp:spPr>
        <a:xfrm>
          <a:off x="3076623" y="608697"/>
          <a:ext cx="127732" cy="1423302"/>
        </a:xfrm>
        <a:custGeom>
          <a:avLst/>
          <a:gdLst/>
          <a:ahLst/>
          <a:cxnLst/>
          <a:rect l="0" t="0" r="0" b="0"/>
          <a:pathLst>
            <a:path>
              <a:moveTo>
                <a:pt x="127732" y="0"/>
              </a:moveTo>
              <a:lnTo>
                <a:pt x="127732" y="1423302"/>
              </a:lnTo>
              <a:lnTo>
                <a:pt x="0" y="14233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7C3DD-44DB-4234-B0CD-ADA31FA96F95}">
      <dsp:nvSpPr>
        <dsp:cNvPr id="0" name=""/>
        <dsp:cNvSpPr/>
      </dsp:nvSpPr>
      <dsp:spPr>
        <a:xfrm>
          <a:off x="3204356" y="608697"/>
          <a:ext cx="127732" cy="559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9588"/>
              </a:lnTo>
              <a:lnTo>
                <a:pt x="127732" y="559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BFEFF0-7535-4A4E-8446-80C39AB437C2}">
      <dsp:nvSpPr>
        <dsp:cNvPr id="0" name=""/>
        <dsp:cNvSpPr/>
      </dsp:nvSpPr>
      <dsp:spPr>
        <a:xfrm>
          <a:off x="3076623" y="608697"/>
          <a:ext cx="127732" cy="559588"/>
        </a:xfrm>
        <a:custGeom>
          <a:avLst/>
          <a:gdLst/>
          <a:ahLst/>
          <a:cxnLst/>
          <a:rect l="0" t="0" r="0" b="0"/>
          <a:pathLst>
            <a:path>
              <a:moveTo>
                <a:pt x="127732" y="0"/>
              </a:moveTo>
              <a:lnTo>
                <a:pt x="127732" y="559588"/>
              </a:lnTo>
              <a:lnTo>
                <a:pt x="0" y="559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514AD-8C18-4779-8088-B0445C532F97}">
      <dsp:nvSpPr>
        <dsp:cNvPr id="0" name=""/>
        <dsp:cNvSpPr/>
      </dsp:nvSpPr>
      <dsp:spPr>
        <a:xfrm>
          <a:off x="2536182" y="449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Split</a:t>
          </a:r>
          <a:endParaRPr lang="fr-FR" sz="1800" b="1" kern="1200" dirty="0"/>
        </a:p>
      </dsp:txBody>
      <dsp:txXfrm>
        <a:off x="2536182" y="449"/>
        <a:ext cx="1336346" cy="608248"/>
      </dsp:txXfrm>
    </dsp:sp>
    <dsp:sp modelId="{AFFDA5CA-F8D1-4EDA-B9F5-9CAF53A078B7}">
      <dsp:nvSpPr>
        <dsp:cNvPr id="0" name=""/>
        <dsp:cNvSpPr/>
      </dsp:nvSpPr>
      <dsp:spPr>
        <a:xfrm>
          <a:off x="1740276" y="864162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Action</a:t>
          </a:r>
          <a:endParaRPr lang="fr-FR" sz="1800" b="1" kern="1200" dirty="0"/>
        </a:p>
      </dsp:txBody>
      <dsp:txXfrm>
        <a:off x="1740276" y="864162"/>
        <a:ext cx="1336346" cy="608248"/>
      </dsp:txXfrm>
    </dsp:sp>
    <dsp:sp modelId="{58BDB6A7-F571-4201-AC92-6DBD7A3D2432}">
      <dsp:nvSpPr>
        <dsp:cNvPr id="0" name=""/>
        <dsp:cNvSpPr/>
      </dsp:nvSpPr>
      <dsp:spPr>
        <a:xfrm>
          <a:off x="3332088" y="864162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Aventure</a:t>
          </a:r>
          <a:endParaRPr lang="fr-FR" sz="1800" b="1" kern="1200" dirty="0"/>
        </a:p>
      </dsp:txBody>
      <dsp:txXfrm>
        <a:off x="3332088" y="864162"/>
        <a:ext cx="1336346" cy="608248"/>
      </dsp:txXfrm>
    </dsp:sp>
    <dsp:sp modelId="{23C806E5-957E-4541-8AF9-3EFD80CA175C}">
      <dsp:nvSpPr>
        <dsp:cNvPr id="0" name=""/>
        <dsp:cNvSpPr/>
      </dsp:nvSpPr>
      <dsp:spPr>
        <a:xfrm>
          <a:off x="1740276" y="1727875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Stratégie</a:t>
          </a:r>
          <a:endParaRPr lang="fr-FR" sz="1800" b="1" kern="1200" dirty="0"/>
        </a:p>
      </dsp:txBody>
      <dsp:txXfrm>
        <a:off x="1740276" y="1727875"/>
        <a:ext cx="1336346" cy="608248"/>
      </dsp:txXfrm>
    </dsp:sp>
    <dsp:sp modelId="{D0BF5469-61C8-4BBD-9839-9A846D142D9B}">
      <dsp:nvSpPr>
        <dsp:cNvPr id="0" name=""/>
        <dsp:cNvSpPr/>
      </dsp:nvSpPr>
      <dsp:spPr>
        <a:xfrm>
          <a:off x="3332088" y="1727875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Jeux de rôle</a:t>
          </a:r>
          <a:endParaRPr lang="fr-FR" sz="1800" b="1" kern="1200" dirty="0"/>
        </a:p>
      </dsp:txBody>
      <dsp:txXfrm>
        <a:off x="3332088" y="1727875"/>
        <a:ext cx="1336346" cy="608248"/>
      </dsp:txXfrm>
    </dsp:sp>
    <dsp:sp modelId="{E74BDA02-C838-4108-86F9-A41D4D9B9BF5}">
      <dsp:nvSpPr>
        <dsp:cNvPr id="0" name=""/>
        <dsp:cNvSpPr/>
      </dsp:nvSpPr>
      <dsp:spPr>
        <a:xfrm>
          <a:off x="1740276" y="2591588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MMO</a:t>
          </a:r>
          <a:endParaRPr lang="fr-FR" sz="1800" b="1" kern="1200" dirty="0"/>
        </a:p>
      </dsp:txBody>
      <dsp:txXfrm>
        <a:off x="1740276" y="2591588"/>
        <a:ext cx="1336346" cy="608248"/>
      </dsp:txXfrm>
    </dsp:sp>
    <dsp:sp modelId="{1463D86E-FF3C-4F80-A8DD-A2D8111BE448}">
      <dsp:nvSpPr>
        <dsp:cNvPr id="0" name=""/>
        <dsp:cNvSpPr/>
      </dsp:nvSpPr>
      <dsp:spPr>
        <a:xfrm>
          <a:off x="3332088" y="2591588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Communauté</a:t>
          </a:r>
          <a:endParaRPr lang="fr-FR" sz="1800" b="1" kern="1200" dirty="0"/>
        </a:p>
      </dsp:txBody>
      <dsp:txXfrm>
        <a:off x="3332088" y="2591588"/>
        <a:ext cx="1336346" cy="608248"/>
      </dsp:txXfrm>
    </dsp:sp>
    <dsp:sp modelId="{5EFED067-99A3-46C9-8E9C-EE4920683831}">
      <dsp:nvSpPr>
        <dsp:cNvPr id="0" name=""/>
        <dsp:cNvSpPr/>
      </dsp:nvSpPr>
      <dsp:spPr>
        <a:xfrm>
          <a:off x="4992716" y="2592288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Partenariats</a:t>
          </a:r>
          <a:endParaRPr lang="fr-FR" sz="1800" b="1" kern="1200" dirty="0"/>
        </a:p>
      </dsp:txBody>
      <dsp:txXfrm>
        <a:off x="4992716" y="2592288"/>
        <a:ext cx="1336346" cy="608248"/>
      </dsp:txXfrm>
    </dsp:sp>
    <dsp:sp modelId="{CE88246E-2479-44C4-AD56-D1460A683AB6}">
      <dsp:nvSpPr>
        <dsp:cNvPr id="0" name=""/>
        <dsp:cNvSpPr/>
      </dsp:nvSpPr>
      <dsp:spPr>
        <a:xfrm>
          <a:off x="3332088" y="3455302"/>
          <a:ext cx="1336346" cy="608248"/>
        </a:xfrm>
        <a:prstGeom prst="rect">
          <a:avLst/>
        </a:prstGeom>
        <a:solidFill>
          <a:srgbClr val="44444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 smtClean="0"/>
            <a:t>Mon Panier</a:t>
          </a:r>
          <a:endParaRPr lang="fr-FR" sz="1800" b="1" kern="1200" dirty="0"/>
        </a:p>
      </dsp:txBody>
      <dsp:txXfrm>
        <a:off x="3332088" y="3455302"/>
        <a:ext cx="1336346" cy="60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5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9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55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5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53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64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4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1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75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5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BCB57-D676-4DD3-90E8-475250728AF0}" type="datetimeFigureOut">
              <a:rPr lang="fr-FR" smtClean="0"/>
              <a:t>26/05/2014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C8EF-CB4A-46E6-991D-8E817725A1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48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83959" y="4141230"/>
            <a:ext cx="6358874" cy="1267990"/>
          </a:xfrm>
          <a:solidFill>
            <a:srgbClr val="FFFFFF"/>
          </a:solidFill>
        </p:spPr>
        <p:txBody>
          <a:bodyPr>
            <a:normAutofit/>
          </a:bodyPr>
          <a:lstStyle/>
          <a:p>
            <a:endParaRPr lang="fr-FR" b="1" dirty="0"/>
          </a:p>
          <a:p>
            <a:r>
              <a:rPr lang="fr-FR" b="1" dirty="0" smtClean="0">
                <a:solidFill>
                  <a:srgbClr val="444444"/>
                </a:solidFill>
              </a:rPr>
              <a:t>Plate-forme de jeux indépendants</a:t>
            </a:r>
            <a:endParaRPr lang="fr-FR" b="1" dirty="0">
              <a:solidFill>
                <a:srgbClr val="444444"/>
              </a:solidFill>
            </a:endParaRPr>
          </a:p>
        </p:txBody>
      </p:sp>
      <p:sp>
        <p:nvSpPr>
          <p:cNvPr id="6" name="Arrondir un rectangle avec un coin du même côté 5"/>
          <p:cNvSpPr/>
          <p:nvPr/>
        </p:nvSpPr>
        <p:spPr>
          <a:xfrm>
            <a:off x="1395044" y="1736812"/>
            <a:ext cx="6336704" cy="936104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Cahier des charges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:\DEUST 2\Split\gameImg\SPLIT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364" y="2694813"/>
            <a:ext cx="4240064" cy="132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Arborescence</a:t>
            </a:r>
            <a:endParaRPr lang="fr-FR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4236450433"/>
              </p:ext>
            </p:extLst>
          </p:nvPr>
        </p:nvGraphicFramePr>
        <p:xfrm>
          <a:off x="1259632" y="2492896"/>
          <a:ext cx="64087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Outils de travail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3568" y="263691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 smtClean="0"/>
              <a:t>Base de données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/>
              <a:t>EasyPhP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MySQL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Access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/>
              <a:t>PhPMyAdmin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Graphisme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Photoshop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>
                <a:solidFill>
                  <a:prstClr val="black"/>
                </a:solidFill>
              </a:rPr>
              <a:t>Paint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/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4355976" y="263691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 smtClean="0"/>
              <a:t>Développement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/>
              <a:t>Notepadd</a:t>
            </a:r>
            <a:r>
              <a:rPr lang="fr-FR" b="1" dirty="0" smtClean="0"/>
              <a:t>++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Mozilla Firefox </a:t>
            </a:r>
            <a:r>
              <a:rPr lang="fr-FR" b="1" dirty="0" err="1" smtClean="0"/>
              <a:t>Firebug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/>
              <a:t>Qt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err="1" smtClean="0"/>
              <a:t>CodeBlock</a:t>
            </a:r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Marketing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Powerpoint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Excel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/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336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 smtClean="0">
                <a:solidFill>
                  <a:schemeClr val="bg1"/>
                </a:solidFill>
              </a:rPr>
              <a:t>Organisation du travail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Planifications des tâches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5856" y="2564904"/>
            <a:ext cx="25922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 smtClean="0"/>
              <a:t>Gestion de Projet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Pierre</a:t>
            </a:r>
            <a:endParaRPr lang="fr-FR" b="1" dirty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Design</a:t>
            </a:r>
            <a:endParaRPr lang="fr-FR" b="1" dirty="0"/>
          </a:p>
          <a:p>
            <a:pPr marL="742950" lvl="1" indent="-285750">
              <a:buFont typeface="Wingdings 2" pitchFamily="18" charset="2"/>
              <a:buChar char="R"/>
            </a:pPr>
            <a:r>
              <a:rPr lang="fr-FR" b="1" dirty="0" smtClean="0">
                <a:solidFill>
                  <a:prstClr val="black"/>
                </a:solidFill>
              </a:rPr>
              <a:t>Hervé</a:t>
            </a:r>
          </a:p>
          <a:p>
            <a:endParaRPr lang="fr-FR" b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Marketing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Pierre</a:t>
            </a:r>
            <a:endParaRPr lang="fr-FR" b="1" dirty="0">
              <a:solidFill>
                <a:prstClr val="black"/>
              </a:solidFill>
            </a:endParaRPr>
          </a:p>
          <a:p>
            <a:endParaRPr lang="fr-FR" b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Base de données</a:t>
            </a:r>
            <a:endParaRPr lang="fr-FR" b="1" dirty="0"/>
          </a:p>
          <a:p>
            <a:pPr marL="742950" lvl="1" indent="-285750">
              <a:buFont typeface="Wingdings 2" pitchFamily="18" charset="2"/>
              <a:buChar char="R"/>
            </a:pPr>
            <a:r>
              <a:rPr lang="fr-FR" b="1" dirty="0" smtClean="0">
                <a:solidFill>
                  <a:prstClr val="black"/>
                </a:solidFill>
              </a:rPr>
              <a:t>Pierre &amp; Hervé</a:t>
            </a:r>
          </a:p>
          <a:p>
            <a:pPr>
              <a:buFont typeface="Wingdings" pitchFamily="2" charset="2"/>
              <a:buChar char=""/>
            </a:pPr>
            <a:endParaRPr lang="fr-FR" b="1" dirty="0" smtClean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Développement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>
                <a:solidFill>
                  <a:prstClr val="black"/>
                </a:solidFill>
              </a:rPr>
              <a:t>Hervé</a:t>
            </a:r>
          </a:p>
          <a:p>
            <a:pPr lvl="1">
              <a:buFont typeface="Wingdings 2" pitchFamily="18" charset="2"/>
              <a:buChar char=""/>
            </a:pP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 smtClean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/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62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 smtClean="0">
                <a:solidFill>
                  <a:schemeClr val="bg1"/>
                </a:solidFill>
              </a:rPr>
              <a:t>Organisation du travail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Gestion des risques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2492896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/>
              <a:t>Gestion de Projet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/>
              <a:t>2</a:t>
            </a:r>
            <a:endParaRPr lang="fr-FR" b="1" dirty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/>
              <a:t>Design</a:t>
            </a:r>
          </a:p>
          <a:p>
            <a:pPr marL="742950" lvl="1" indent="-285750">
              <a:buFont typeface="Wingdings 2" pitchFamily="18" charset="2"/>
              <a:buChar char="R"/>
            </a:pPr>
            <a:r>
              <a:rPr lang="fr-FR" b="1" dirty="0" smtClean="0">
                <a:solidFill>
                  <a:prstClr val="black"/>
                </a:solidFill>
              </a:rPr>
              <a:t>2,5</a:t>
            </a:r>
            <a:endParaRPr lang="fr-FR" b="1" dirty="0">
              <a:solidFill>
                <a:prstClr val="black"/>
              </a:solidFill>
            </a:endParaRPr>
          </a:p>
          <a:p>
            <a:endParaRPr lang="fr-FR" b="1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/>
              <a:t>Marketing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1,8</a:t>
            </a:r>
            <a:endParaRPr lang="fr-FR" b="1" dirty="0">
              <a:solidFill>
                <a:prstClr val="black"/>
              </a:solidFill>
            </a:endParaRPr>
          </a:p>
          <a:p>
            <a:endParaRPr lang="fr-FR" b="1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/>
              <a:t>Base de données</a:t>
            </a:r>
          </a:p>
          <a:p>
            <a:pPr marL="742950" lvl="1" indent="-285750">
              <a:buFont typeface="Wingdings 2" pitchFamily="18" charset="2"/>
              <a:buChar char="R"/>
            </a:pPr>
            <a:r>
              <a:rPr lang="fr-FR" b="1" dirty="0" smtClean="0">
                <a:solidFill>
                  <a:prstClr val="black"/>
                </a:solidFill>
              </a:rPr>
              <a:t>2,6</a:t>
            </a:r>
            <a:endParaRPr lang="fr-FR" b="1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endParaRPr lang="fr-FR" b="1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r>
              <a:rPr lang="fr-FR" b="1" dirty="0"/>
              <a:t>Développement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2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/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4499992" y="3573016"/>
            <a:ext cx="4176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 smtClean="0"/>
              <a:t>Risque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Somme des niveaux de difficultés des tâches par le nombre de tâches par parties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1984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54410"/>
            <a:ext cx="3898776" cy="4997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"/>
            </a:pPr>
            <a:r>
              <a:rPr lang="fr-FR" sz="2400" b="1" dirty="0"/>
              <a:t> </a:t>
            </a:r>
            <a:r>
              <a:rPr lang="fr-FR" sz="2400" b="1" dirty="0" smtClean="0"/>
              <a:t>Le projet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Idée de départ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Création de valeur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Définition du marché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/>
              <a:t>Arguments de vente</a:t>
            </a:r>
          </a:p>
          <a:p>
            <a:pPr marL="0" indent="0">
              <a:buNone/>
            </a:pPr>
            <a:endParaRPr lang="fr-FR" sz="2400" b="1" dirty="0" smtClean="0"/>
          </a:p>
          <a:p>
            <a:pPr marL="0" indent="0">
              <a:buNone/>
            </a:pPr>
            <a:endParaRPr lang="fr-FR" sz="2400" b="1" dirty="0" smtClean="0"/>
          </a:p>
          <a:p>
            <a:pPr>
              <a:buFont typeface="Wingdings" pitchFamily="2" charset="2"/>
              <a:buChar char=""/>
            </a:pPr>
            <a:r>
              <a:rPr lang="fr-FR" sz="2400" b="1" dirty="0" smtClean="0"/>
              <a:t>Aspect commercial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Le marché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La cible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Analyse SWOT</a:t>
            </a:r>
            <a:endParaRPr lang="fr-FR" sz="2400" b="1" dirty="0" smtClean="0"/>
          </a:p>
          <a:p>
            <a:pPr>
              <a:buFont typeface="Wingdings" pitchFamily="2" charset="2"/>
              <a:buChar char=""/>
            </a:pPr>
            <a:endParaRPr lang="fr-FR" sz="2400" b="1" dirty="0"/>
          </a:p>
        </p:txBody>
      </p:sp>
      <p:sp>
        <p:nvSpPr>
          <p:cNvPr id="4" name="ZoneTexte 3"/>
          <p:cNvSpPr txBox="1"/>
          <p:nvPr/>
        </p:nvSpPr>
        <p:spPr>
          <a:xfrm>
            <a:off x="4427251" y="1844824"/>
            <a:ext cx="4392488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Wingdings" pitchFamily="2" charset="2"/>
              <a:buChar char=""/>
            </a:pPr>
            <a:r>
              <a:rPr lang="fr-FR" sz="2400" b="1" dirty="0">
                <a:solidFill>
                  <a:prstClr val="black"/>
                </a:solidFill>
              </a:rPr>
              <a:t>Aspect technique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Charte graphique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Structure du </a:t>
            </a:r>
            <a:r>
              <a:rPr lang="fr-FR" sz="2400" b="1" dirty="0" smtClean="0">
                <a:solidFill>
                  <a:prstClr val="black"/>
                </a:solidFill>
              </a:rPr>
              <a:t>site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Arborescence</a:t>
            </a:r>
            <a:endParaRPr lang="fr-FR" sz="2400" b="1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Outils de travail</a:t>
            </a:r>
          </a:p>
          <a:p>
            <a:pPr lvl="0">
              <a:spcBef>
                <a:spcPct val="20000"/>
              </a:spcBef>
            </a:pPr>
            <a:endParaRPr lang="fr-FR" sz="2400" b="1" dirty="0" smtClean="0">
              <a:solidFill>
                <a:prstClr val="black"/>
              </a:solidFill>
            </a:endParaRPr>
          </a:p>
          <a:p>
            <a:pPr lvl="0">
              <a:spcBef>
                <a:spcPct val="20000"/>
              </a:spcBef>
            </a:pPr>
            <a:endParaRPr lang="fr-FR" sz="2400" b="1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Wingdings" pitchFamily="2" charset="2"/>
              <a:buChar char=""/>
            </a:pPr>
            <a:r>
              <a:rPr lang="fr-FR" sz="2400" b="1" dirty="0">
                <a:solidFill>
                  <a:prstClr val="black"/>
                </a:solidFill>
              </a:rPr>
              <a:t>Organisation du travail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Planification des tâches</a:t>
            </a:r>
          </a:p>
          <a:p>
            <a:pPr marL="742950" lvl="1" indent="-285750">
              <a:spcBef>
                <a:spcPct val="20000"/>
              </a:spcBef>
              <a:buFont typeface="Wingdings 2" pitchFamily="18" charset="2"/>
              <a:buChar char=""/>
            </a:pPr>
            <a:r>
              <a:rPr lang="fr-FR" sz="2400" b="1" dirty="0">
                <a:solidFill>
                  <a:prstClr val="black"/>
                </a:solidFill>
              </a:rPr>
              <a:t>Gestion des risques</a:t>
            </a:r>
          </a:p>
        </p:txBody>
      </p:sp>
      <p:cxnSp>
        <p:nvCxnSpPr>
          <p:cNvPr id="6" name="Connecteur droit 5"/>
          <p:cNvCxnSpPr/>
          <p:nvPr/>
        </p:nvCxnSpPr>
        <p:spPr>
          <a:xfrm>
            <a:off x="4067944" y="1772816"/>
            <a:ext cx="72008" cy="4320480"/>
          </a:xfrm>
          <a:prstGeom prst="line">
            <a:avLst/>
          </a:prstGeom>
          <a:ln w="19050" cap="rnd" cmpd="sng">
            <a:solidFill>
              <a:srgbClr val="444444"/>
            </a:solidFill>
            <a:prstDash val="solid"/>
            <a:round/>
          </a:ln>
          <a:effectLst>
            <a:glow rad="127000">
              <a:srgbClr val="E5E5E5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ndir un rectangle avec un coin du même côté 7"/>
          <p:cNvSpPr/>
          <p:nvPr/>
        </p:nvSpPr>
        <p:spPr>
          <a:xfrm>
            <a:off x="539553" y="404664"/>
            <a:ext cx="8280186" cy="1008112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58779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925144"/>
          </a:xfrm>
        </p:spPr>
        <p:txBody>
          <a:bodyPr>
            <a:normAutofit fontScale="70000" lnSpcReduction="20000"/>
          </a:bodyPr>
          <a:lstStyle/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Idée de </a:t>
            </a:r>
            <a:r>
              <a:rPr lang="fr-FR" sz="2400" b="1" dirty="0" smtClean="0">
                <a:solidFill>
                  <a:prstClr val="black"/>
                </a:solidFill>
              </a:rPr>
              <a:t>départ</a:t>
            </a:r>
          </a:p>
          <a:p>
            <a:pPr lvl="1">
              <a:buFont typeface="Wingdings 2" pitchFamily="18" charset="2"/>
              <a:buChar char=""/>
            </a:pPr>
            <a:r>
              <a:rPr lang="fr-FR" sz="2400" b="1" dirty="0" smtClean="0">
                <a:solidFill>
                  <a:prstClr val="black"/>
                </a:solidFill>
              </a:rPr>
              <a:t>Vendre des jeux vidéos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Création de </a:t>
            </a:r>
            <a:r>
              <a:rPr lang="fr-FR" sz="2400" b="1" dirty="0" smtClean="0">
                <a:solidFill>
                  <a:prstClr val="black"/>
                </a:solidFill>
              </a:rPr>
              <a:t>valeur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Promouvoir les jeux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Découverte des éditeurs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Partenariats avec ces éditeurs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Définition du </a:t>
            </a:r>
            <a:r>
              <a:rPr lang="fr-FR" sz="2400" b="1" dirty="0" smtClean="0">
                <a:solidFill>
                  <a:prstClr val="black"/>
                </a:solidFill>
              </a:rPr>
              <a:t>marché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Marché profitable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Aucune plate-forme de jeux vidéo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Communauté importante de joueurs</a:t>
            </a:r>
          </a:p>
          <a:p>
            <a:pPr marL="457200" lvl="1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pPr lvl="1">
              <a:buFont typeface="Wingdings" pitchFamily="2" charset="2"/>
              <a:buChar char="1"/>
            </a:pPr>
            <a:r>
              <a:rPr lang="fr-FR" sz="2400" b="1" dirty="0">
                <a:solidFill>
                  <a:prstClr val="black"/>
                </a:solidFill>
              </a:rPr>
              <a:t>Arguments de </a:t>
            </a:r>
            <a:r>
              <a:rPr lang="fr-FR" sz="2400" b="1" dirty="0" smtClean="0">
                <a:solidFill>
                  <a:prstClr val="black"/>
                </a:solidFill>
              </a:rPr>
              <a:t>vente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Promotion des jeux et éditeurs indépendants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Concours de développement de nos utilisateurs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Tournois de nos principaux jeux</a:t>
            </a:r>
          </a:p>
          <a:p>
            <a:pPr lvl="1">
              <a:buFont typeface="Wingdings 2" pitchFamily="18" charset="2"/>
              <a:buChar char="R"/>
            </a:pPr>
            <a:r>
              <a:rPr lang="fr-FR" sz="2400" b="1" dirty="0" smtClean="0">
                <a:solidFill>
                  <a:prstClr val="black"/>
                </a:solidFill>
              </a:rPr>
              <a:t>Forum: liens forts entre développeurs et joueurs</a:t>
            </a:r>
            <a:endParaRPr lang="fr-FR" sz="24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fr-FR" sz="2400" b="1" dirty="0">
              <a:solidFill>
                <a:prstClr val="black"/>
              </a:solidFill>
            </a:endParaRPr>
          </a:p>
          <a:p>
            <a:endParaRPr lang="fr-FR" b="1" dirty="0"/>
          </a:p>
        </p:txBody>
      </p:sp>
      <p:sp>
        <p:nvSpPr>
          <p:cNvPr id="5" name="Arrondir un rectangle avec un coin du même côté 4"/>
          <p:cNvSpPr/>
          <p:nvPr/>
        </p:nvSpPr>
        <p:spPr>
          <a:xfrm>
            <a:off x="611560" y="188640"/>
            <a:ext cx="7920880" cy="1080120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75653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9758"/>
              </p:ext>
            </p:extLst>
          </p:nvPr>
        </p:nvGraphicFramePr>
        <p:xfrm>
          <a:off x="3523028" y="2204864"/>
          <a:ext cx="6094628" cy="44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530374" y="2492896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Marché de 2,7 milliards d’euros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28,6 millions de joueurs en France</a:t>
            </a:r>
          </a:p>
          <a:p>
            <a:endParaRPr lang="fr-FR" sz="2000" b="1" dirty="0" smtClean="0"/>
          </a:p>
          <a:p>
            <a:endParaRPr lang="fr-FR" sz="2000" b="1" dirty="0"/>
          </a:p>
          <a:p>
            <a:r>
              <a:rPr lang="fr-FR" sz="2000" b="1" dirty="0" smtClean="0"/>
              <a:t>Français moyen </a:t>
            </a:r>
            <a:r>
              <a:rPr lang="fr-FR" sz="2000" b="1" dirty="0" smtClean="0">
                <a:sym typeface="Wingdings" pitchFamily="2" charset="2"/>
              </a:rPr>
              <a:t> 6h de jeu/semaine</a:t>
            </a:r>
          </a:p>
          <a:p>
            <a:endParaRPr lang="fr-FR" sz="2000" b="1" dirty="0" smtClean="0">
              <a:sym typeface="Wingdings" pitchFamily="2" charset="2"/>
            </a:endParaRPr>
          </a:p>
          <a:p>
            <a:endParaRPr lang="fr-FR" sz="2000" b="1" dirty="0">
              <a:sym typeface="Wingdings" pitchFamily="2" charset="2"/>
            </a:endParaRPr>
          </a:p>
          <a:p>
            <a:r>
              <a:rPr lang="fr-FR" sz="2000" b="1" dirty="0" smtClean="0">
                <a:sym typeface="Wingdings" pitchFamily="2" charset="2"/>
              </a:rPr>
              <a:t>8291 emplois dans le secteur</a:t>
            </a:r>
            <a:endParaRPr lang="fr-FR" sz="20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Le marché</a:t>
            </a:r>
          </a:p>
        </p:txBody>
      </p:sp>
    </p:spTree>
    <p:extLst>
      <p:ext uri="{BB962C8B-B14F-4D97-AF65-F5344CB8AC3E}">
        <p14:creationId xmlns:p14="http://schemas.microsoft.com/office/powerpoint/2010/main" val="238794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916205" y="2564904"/>
            <a:ext cx="277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Tout le monde joue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La cible</a:t>
            </a:r>
            <a:endParaRPr lang="fr-FR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aphique 8" title="Répartition des joueurs selon leur âge: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3777993"/>
              </p:ext>
            </p:extLst>
          </p:nvPr>
        </p:nvGraphicFramePr>
        <p:xfrm>
          <a:off x="4616982" y="2507704"/>
          <a:ext cx="4131482" cy="4089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https://lh3.googleusercontent.com/Ko0cGvwFcRFYeUSVnV2UCkPVn1oLnsOdrKDuobmq9mF4Bt2mD2T_m7fq8HuSUp8rtdxVFfM2tbFaOJuFl77jOXrzHqYTPjM22Q-Mp211NFOiL0GXl2enzGAqvjbCncVVA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14" t="43077" r="10354" b="2769"/>
          <a:stretch/>
        </p:blipFill>
        <p:spPr bwMode="auto">
          <a:xfrm>
            <a:off x="1364533" y="3202488"/>
            <a:ext cx="1879096" cy="318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59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467544" y="188640"/>
            <a:ext cx="8280920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>
                <a:solidFill>
                  <a:schemeClr val="bg1"/>
                </a:solidFill>
              </a:rPr>
              <a:t>Aspect commercial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544" y="1340768"/>
            <a:ext cx="8280920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Analyse SWOT</a:t>
            </a:r>
            <a:endParaRPr lang="fr-FR" sz="4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713" y="2644071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/>
              <a:t> </a:t>
            </a:r>
            <a:r>
              <a:rPr lang="fr-FR" b="1" dirty="0" smtClean="0"/>
              <a:t>Forces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1</a:t>
            </a:r>
            <a:r>
              <a:rPr lang="fr-FR" b="1" baseline="30000" dirty="0" smtClean="0"/>
              <a:t>ère</a:t>
            </a:r>
            <a:r>
              <a:rPr lang="fr-FR" b="1" dirty="0" smtClean="0"/>
              <a:t> plate-forme de jeux indépendants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Partenariats éditeurs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Espace d’échanges constructifs</a:t>
            </a:r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Faiblesses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Inconnu auprès du public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Investissement financier de départ</a:t>
            </a:r>
            <a:endParaRPr lang="fr-FR" b="1" dirty="0">
              <a:solidFill>
                <a:prstClr val="black"/>
              </a:solidFill>
            </a:endParaRPr>
          </a:p>
          <a:p>
            <a:pPr lvl="1">
              <a:buFont typeface="Wingdings 2" pitchFamily="18" charset="2"/>
              <a:buChar char=""/>
            </a:pPr>
            <a:endParaRPr lang="fr-FR" b="1" dirty="0"/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  <p:sp>
        <p:nvSpPr>
          <p:cNvPr id="3" name="Rectangle 2"/>
          <p:cNvSpPr/>
          <p:nvPr/>
        </p:nvSpPr>
        <p:spPr>
          <a:xfrm>
            <a:off x="4860032" y="2636912"/>
            <a:ext cx="3888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"/>
            </a:pPr>
            <a:r>
              <a:rPr lang="fr-FR" b="1" dirty="0"/>
              <a:t> </a:t>
            </a:r>
            <a:r>
              <a:rPr lang="fr-FR" b="1" dirty="0" smtClean="0"/>
              <a:t>Opportunités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Marché en évolution constante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 smtClean="0"/>
              <a:t>Arrivée de nouveaux éditeurs</a:t>
            </a:r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endParaRPr lang="fr-FR" b="1" dirty="0" smtClean="0"/>
          </a:p>
          <a:p>
            <a:endParaRPr lang="fr-FR" b="1" dirty="0"/>
          </a:p>
          <a:p>
            <a:pPr>
              <a:buFont typeface="Wingdings" pitchFamily="2" charset="2"/>
              <a:buChar char=""/>
            </a:pPr>
            <a:r>
              <a:rPr lang="fr-FR" b="1" dirty="0" smtClean="0"/>
              <a:t>Menaces</a:t>
            </a:r>
            <a:endParaRPr lang="fr-FR" b="1" dirty="0"/>
          </a:p>
          <a:p>
            <a:pPr lvl="1">
              <a:buFont typeface="Wingdings 2" pitchFamily="18" charset="2"/>
              <a:buChar char=""/>
            </a:pPr>
            <a:r>
              <a:rPr lang="fr-FR" b="1" dirty="0">
                <a:solidFill>
                  <a:prstClr val="black"/>
                </a:solidFill>
              </a:rPr>
              <a:t>Monopole détenu par 3 acteurs</a:t>
            </a:r>
          </a:p>
          <a:p>
            <a:pPr lvl="1">
              <a:buFont typeface="Wingdings 2" pitchFamily="18" charset="2"/>
              <a:buChar char=""/>
            </a:pPr>
            <a:r>
              <a:rPr lang="fr-FR" b="1" dirty="0" smtClean="0">
                <a:solidFill>
                  <a:prstClr val="black"/>
                </a:solidFill>
              </a:rPr>
              <a:t>Arrivée possible de nouveaux concurrents</a:t>
            </a:r>
            <a:endParaRPr lang="fr-FR" b="1" dirty="0">
              <a:solidFill>
                <a:prstClr val="black"/>
              </a:solidFill>
            </a:endParaRPr>
          </a:p>
          <a:p>
            <a:pPr>
              <a:buFont typeface="Wingdings" pitchFamily="2" charset="2"/>
              <a:buChar char="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19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Charte graphique: logo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Program Files (x86)\EasyPHP-DevServer-14.1VC11\data\localweb\Split\img\SPLIT_LOGO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3394720" cy="106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148064" y="3125377"/>
            <a:ext cx="34563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1"/>
            </a:pPr>
            <a:r>
              <a:rPr lang="fr-FR" b="1" dirty="0" smtClean="0"/>
              <a:t>Explication du logo</a:t>
            </a:r>
          </a:p>
          <a:p>
            <a:pPr marL="285750" indent="-285750">
              <a:buFont typeface="Wingdings 2" pitchFamily="18" charset="2"/>
              <a:buChar char="R"/>
            </a:pPr>
            <a:r>
              <a:rPr lang="fr-FR" b="1" dirty="0" smtClean="0"/>
              <a:t>Split vient de « to split » en français séparer</a:t>
            </a:r>
          </a:p>
          <a:p>
            <a:pPr marL="285750" indent="-285750">
              <a:buFont typeface="Wingdings 2" pitchFamily="18" charset="2"/>
              <a:buChar char="R"/>
            </a:pPr>
            <a:r>
              <a:rPr lang="fr-FR" b="1" dirty="0" smtClean="0"/>
              <a:t>On voulait permettre les prêts à durée limitée des jeux entre utilisateurs</a:t>
            </a:r>
          </a:p>
          <a:p>
            <a:pPr marL="285750" indent="-285750">
              <a:buFont typeface="Wingdings 2" pitchFamily="18" charset="2"/>
              <a:buChar char="R"/>
            </a:pPr>
            <a:r>
              <a:rPr lang="fr-FR" b="1" dirty="0" smtClean="0"/>
              <a:t>Soit permettre de séparer les clés des utilisateurs entre plusieurs comptes</a:t>
            </a:r>
          </a:p>
          <a:p>
            <a:pPr marL="285750" indent="-285750">
              <a:buFont typeface="Wingdings 2" pitchFamily="18" charset="2"/>
              <a:buChar char="R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237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Charte graphique: évolutions</a:t>
            </a:r>
            <a:endParaRPr lang="fr-FR" sz="4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Program Files (x86)\EasyPHP-DevServer-14.1VC11\data\localweb\Split\gameImg\Steam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9" r="23530"/>
          <a:stretch/>
        </p:blipFill>
        <p:spPr bwMode="auto">
          <a:xfrm>
            <a:off x="1403648" y="2561987"/>
            <a:ext cx="2703516" cy="40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 (x86)\EasyPHP-DevServer-14.1VC11\data\localweb\Split\img\Babou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92"/>
          <a:stretch/>
        </p:blipFill>
        <p:spPr bwMode="auto">
          <a:xfrm>
            <a:off x="5076056" y="2561987"/>
            <a:ext cx="2961233" cy="398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3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ndir un rectangle avec un coin du même côté 3"/>
          <p:cNvSpPr/>
          <p:nvPr/>
        </p:nvSpPr>
        <p:spPr>
          <a:xfrm>
            <a:off x="467544" y="276872"/>
            <a:ext cx="8208912" cy="1152128"/>
          </a:xfrm>
          <a:prstGeom prst="round2Same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dirty="0">
                <a:solidFill>
                  <a:schemeClr val="bg1"/>
                </a:solidFill>
              </a:rPr>
              <a:t>Aspect technique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7544" y="1340768"/>
            <a:ext cx="8208912" cy="936104"/>
          </a:xfrm>
          <a:prstGeom prst="rect">
            <a:avLst/>
          </a:prstGeom>
          <a:solidFill>
            <a:srgbClr val="444444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chemeClr val="bg1"/>
                </a:solidFill>
              </a:rPr>
              <a:t>Structure du site</a:t>
            </a:r>
            <a:endParaRPr lang="fr-FR" sz="44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308644310"/>
              </p:ext>
            </p:extLst>
          </p:nvPr>
        </p:nvGraphicFramePr>
        <p:xfrm>
          <a:off x="467544" y="2492896"/>
          <a:ext cx="853244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348</Words>
  <Application>Microsoft Office PowerPoint</Application>
  <PresentationFormat>Affichage à l'écran (4:3)</PresentationFormat>
  <Paragraphs>178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</dc:creator>
  <cp:lastModifiedBy>Pierre</cp:lastModifiedBy>
  <cp:revision>53</cp:revision>
  <dcterms:created xsi:type="dcterms:W3CDTF">2014-05-16T19:57:53Z</dcterms:created>
  <dcterms:modified xsi:type="dcterms:W3CDTF">2014-05-26T10:49:59Z</dcterms:modified>
</cp:coreProperties>
</file>