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0" d="100"/>
          <a:sy n="40" d="100"/>
        </p:scale>
        <p:origin x="10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LoG4J</a:t>
            </a:r>
            <a:r>
              <a:rPr lang="zh-CN" altLang="en-US" dirty="0"/>
              <a:t>的好处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Log4j </a:t>
            </a:r>
            <a:r>
              <a:rPr lang="zh-CN" altLang="en-US" dirty="0"/>
              <a:t>与</a:t>
            </a:r>
            <a:r>
              <a:rPr lang="en-US" altLang="zh-CN" dirty="0"/>
              <a:t>System</a:t>
            </a:r>
            <a:r>
              <a:rPr lang="zh-CN" altLang="en-US" dirty="0"/>
              <a:t>。</a:t>
            </a:r>
            <a:r>
              <a:rPr lang="en-US" altLang="zh-CN" dirty="0"/>
              <a:t>Out</a:t>
            </a:r>
            <a:r>
              <a:rPr lang="zh-CN" altLang="en-US" dirty="0"/>
              <a:t>。</a:t>
            </a:r>
            <a:r>
              <a:rPr lang="en-US" altLang="zh-CN" dirty="0" err="1"/>
              <a:t>printIn</a:t>
            </a:r>
            <a:r>
              <a:rPr lang="zh-CN" altLang="en-US" dirty="0"/>
              <a:t>的比较</a:t>
            </a:r>
          </a:p>
        </p:txBody>
      </p:sp>
    </p:spTree>
    <p:extLst>
      <p:ext uri="{BB962C8B-B14F-4D97-AF65-F5344CB8AC3E}">
        <p14:creationId xmlns:p14="http://schemas.microsoft.com/office/powerpoint/2010/main" val="3530838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Log4j</a:t>
            </a:r>
          </a:p>
          <a:p>
            <a:r>
              <a:rPr lang="en-US" altLang="zh-CN" dirty="0"/>
              <a:t>Log4j</a:t>
            </a:r>
            <a:r>
              <a:rPr lang="zh-CN" altLang="en-US" dirty="0"/>
              <a:t>是</a:t>
            </a:r>
            <a:r>
              <a:rPr lang="en-US" altLang="zh-CN" dirty="0"/>
              <a:t>Apache</a:t>
            </a:r>
            <a:r>
              <a:rPr lang="zh-CN" altLang="en-US" dirty="0"/>
              <a:t>的一个开源项目，通过使用</a:t>
            </a:r>
            <a:r>
              <a:rPr lang="en-US" altLang="zh-CN" dirty="0"/>
              <a:t>Log4j</a:t>
            </a:r>
            <a:r>
              <a:rPr lang="zh-CN" altLang="en-US" dirty="0"/>
              <a:t>，我们可以控制日志信息输送的目的地是控制台、文件、</a:t>
            </a:r>
            <a:r>
              <a:rPr lang="en-US" altLang="zh-CN" dirty="0"/>
              <a:t>GUI</a:t>
            </a:r>
            <a:r>
              <a:rPr lang="zh-CN" altLang="en-US" dirty="0"/>
              <a:t>组件，甚至是套接口服务器、</a:t>
            </a:r>
            <a:r>
              <a:rPr lang="en-US" altLang="zh-CN" dirty="0"/>
              <a:t>NT</a:t>
            </a:r>
            <a:r>
              <a:rPr lang="zh-CN" altLang="en-US" dirty="0"/>
              <a:t>的事件记录器、</a:t>
            </a:r>
            <a:r>
              <a:rPr lang="en-US" altLang="zh-CN" dirty="0"/>
              <a:t>UNIX Syslog</a:t>
            </a:r>
            <a:r>
              <a:rPr lang="zh-CN" altLang="en-US" dirty="0"/>
              <a:t>守护进程等；我们也可以控制每一条日志的输出格式；通过定义每一条日志信息的级别，我们能够更加细致地控制日志的生成过程。最令人感兴趣的就是，这些可以通过一个配置文件来灵活地进行配置，而不需要修改应用的代码</a:t>
            </a:r>
          </a:p>
        </p:txBody>
      </p:sp>
    </p:spTree>
    <p:extLst>
      <p:ext uri="{BB962C8B-B14F-4D97-AF65-F5344CB8AC3E}">
        <p14:creationId xmlns:p14="http://schemas.microsoft.com/office/powerpoint/2010/main" val="3499374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/>
              <a:t>System.Out.printIn</a:t>
            </a:r>
            <a:endParaRPr lang="en-US" altLang="zh-CN" dirty="0"/>
          </a:p>
          <a:p>
            <a:r>
              <a:rPr lang="zh-CN" altLang="en-US" dirty="0"/>
              <a:t>这里就涉及用到一个</a:t>
            </a:r>
            <a:r>
              <a:rPr lang="en-US" altLang="zh-CN" dirty="0"/>
              <a:t>static</a:t>
            </a:r>
            <a:r>
              <a:rPr lang="zh-CN" altLang="en-US" dirty="0"/>
              <a:t>关键字。其实</a:t>
            </a:r>
            <a:r>
              <a:rPr lang="en-US" altLang="zh-CN" dirty="0"/>
              <a:t>System</a:t>
            </a:r>
            <a:r>
              <a:rPr lang="zh-CN" altLang="en-US" dirty="0"/>
              <a:t>是</a:t>
            </a:r>
            <a:r>
              <a:rPr lang="en-US" altLang="zh-CN" dirty="0" err="1"/>
              <a:t>java.lang</a:t>
            </a:r>
            <a:r>
              <a:rPr lang="zh-CN" altLang="en-US" dirty="0"/>
              <a:t>里面的一个类</a:t>
            </a:r>
            <a:r>
              <a:rPr lang="en-US" altLang="zh-CN" dirty="0"/>
              <a:t>,</a:t>
            </a:r>
            <a:r>
              <a:rPr lang="zh-CN" altLang="en-US" dirty="0"/>
              <a:t>见代码窗口</a:t>
            </a:r>
            <a:endParaRPr lang="en-US" altLang="zh-CN" dirty="0"/>
          </a:p>
          <a:p>
            <a:r>
              <a:rPr lang="zh-CN" altLang="en-US" dirty="0"/>
              <a:t>而</a:t>
            </a:r>
            <a:r>
              <a:rPr lang="en-US" altLang="zh-CN" dirty="0"/>
              <a:t>out</a:t>
            </a:r>
            <a:r>
              <a:rPr lang="zh-CN" altLang="en-US" dirty="0"/>
              <a:t>就是</a:t>
            </a:r>
            <a:r>
              <a:rPr lang="en-US" altLang="zh-CN" dirty="0"/>
              <a:t>System</a:t>
            </a:r>
            <a:r>
              <a:rPr lang="zh-CN" altLang="en-US" dirty="0"/>
              <a:t>里面的一个数据成员</a:t>
            </a:r>
            <a:r>
              <a:rPr lang="en-US" altLang="zh-CN" dirty="0"/>
              <a:t>(</a:t>
            </a:r>
            <a:r>
              <a:rPr lang="zh-CN" altLang="en-US" dirty="0"/>
              <a:t>也称为字段</a:t>
            </a:r>
            <a:r>
              <a:rPr lang="en-US" altLang="zh-CN" dirty="0"/>
              <a:t>)</a:t>
            </a:r>
            <a:r>
              <a:rPr lang="zh-CN" altLang="en-US" dirty="0"/>
              <a:t>，但这个成员不是基本类，而是</a:t>
            </a:r>
            <a:r>
              <a:rPr lang="en-US" altLang="zh-CN" dirty="0" err="1"/>
              <a:t>java.io.PrintStream</a:t>
            </a:r>
            <a:r>
              <a:rPr lang="zh-CN" altLang="en-US" dirty="0"/>
              <a:t>类的对象，</a:t>
            </a:r>
            <a:r>
              <a:rPr lang="en-US" altLang="zh-CN" dirty="0" err="1"/>
              <a:t>java.io.PrintStream</a:t>
            </a:r>
            <a:r>
              <a:rPr lang="zh-CN" altLang="en-US" dirty="0"/>
              <a:t>类有些什么方法等一下再说。我们先看看下面的截图，被关键字</a:t>
            </a:r>
            <a:r>
              <a:rPr lang="en-US" altLang="zh-CN" dirty="0"/>
              <a:t>static</a:t>
            </a:r>
            <a:r>
              <a:rPr lang="zh-CN" altLang="en-US" dirty="0"/>
              <a:t>修饰的数据成员或方法可以直接通过“类名</a:t>
            </a:r>
            <a:r>
              <a:rPr lang="en-US" altLang="zh-CN" dirty="0"/>
              <a:t>.</a:t>
            </a:r>
            <a:r>
              <a:rPr lang="zh-CN" altLang="en-US" dirty="0"/>
              <a:t>数据成员”或“类名</a:t>
            </a:r>
            <a:r>
              <a:rPr lang="en-US" altLang="zh-CN" dirty="0"/>
              <a:t>.</a:t>
            </a:r>
            <a:r>
              <a:rPr lang="zh-CN" altLang="en-US" dirty="0"/>
              <a:t>方法”来引用，而无须先建立对象。所以</a:t>
            </a:r>
            <a:r>
              <a:rPr lang="en-US" altLang="zh-CN" dirty="0" err="1"/>
              <a:t>System.out</a:t>
            </a:r>
            <a:r>
              <a:rPr lang="zh-CN" altLang="en-US" dirty="0"/>
              <a:t>是应用了</a:t>
            </a:r>
            <a:r>
              <a:rPr lang="en-US" altLang="zh-CN" dirty="0"/>
              <a:t>out</a:t>
            </a:r>
            <a:r>
              <a:rPr lang="zh-CN" altLang="en-US" dirty="0"/>
              <a:t>这个静态数据成员。 </a:t>
            </a:r>
            <a:endParaRPr lang="en-US" altLang="zh-CN" dirty="0"/>
          </a:p>
          <a:p>
            <a:r>
              <a:rPr lang="zh-CN" altLang="en-US" dirty="0"/>
              <a:t>而</a:t>
            </a:r>
            <a:r>
              <a:rPr lang="en-US" altLang="zh-CN" dirty="0"/>
              <a:t>out</a:t>
            </a:r>
            <a:r>
              <a:rPr lang="zh-CN" altLang="en-US" dirty="0"/>
              <a:t>又是一个</a:t>
            </a:r>
            <a:r>
              <a:rPr lang="en-US" altLang="zh-CN" dirty="0" err="1"/>
              <a:t>java.io.PrintStream</a:t>
            </a:r>
            <a:r>
              <a:rPr lang="zh-CN" altLang="en-US" dirty="0"/>
              <a:t>类的对象，所以</a:t>
            </a:r>
            <a:r>
              <a:rPr lang="en-US" altLang="zh-CN" dirty="0"/>
              <a:t>out</a:t>
            </a:r>
            <a:r>
              <a:rPr lang="zh-CN" altLang="en-US" dirty="0"/>
              <a:t>必然可以调用</a:t>
            </a:r>
            <a:r>
              <a:rPr lang="en-US" altLang="zh-CN" dirty="0" err="1"/>
              <a:t>java.io.PrintStream</a:t>
            </a:r>
            <a:r>
              <a:rPr lang="zh-CN" altLang="en-US" dirty="0"/>
              <a:t>类里面的方法，</a:t>
            </a:r>
            <a:r>
              <a:rPr lang="en-US" altLang="zh-CN" dirty="0" err="1"/>
              <a:t>println</a:t>
            </a:r>
            <a:r>
              <a:rPr lang="en-US" altLang="zh-CN" dirty="0"/>
              <a:t>()</a:t>
            </a:r>
            <a:r>
              <a:rPr lang="zh-CN" altLang="en-US" dirty="0"/>
              <a:t>就是</a:t>
            </a:r>
            <a:r>
              <a:rPr lang="en-US" altLang="zh-CN" dirty="0" err="1"/>
              <a:t>java.io.PrintStream</a:t>
            </a:r>
            <a:r>
              <a:rPr lang="zh-CN" altLang="en-US" dirty="0"/>
              <a:t>类里的一个方法，它的作用就是用来想控制台输出信息的。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1330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实例比较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/>
              <a:t>System.out.println</a:t>
            </a:r>
            <a:endParaRPr lang="en-US" altLang="zh-CN" b="1" dirty="0"/>
          </a:p>
          <a:p>
            <a:r>
              <a:rPr lang="zh-CN" altLang="en-US" dirty="0"/>
              <a:t>不知道这句话是在哪个类，哪个线程里出来的</a:t>
            </a:r>
            <a:endParaRPr lang="en-US" altLang="zh-CN" dirty="0"/>
          </a:p>
          <a:p>
            <a:r>
              <a:rPr lang="zh-CN" altLang="en-US" dirty="0"/>
              <a:t>不知道什么时候前后两句输出间隔了多少时间</a:t>
            </a:r>
            <a:endParaRPr lang="en-US" altLang="zh-CN" dirty="0"/>
          </a:p>
          <a:p>
            <a:r>
              <a:rPr lang="zh-CN" altLang="en-US" dirty="0"/>
              <a:t>无法关闭调试信息，一旦</a:t>
            </a:r>
            <a:r>
              <a:rPr lang="en-US" altLang="zh-CN" dirty="0" err="1"/>
              <a:t>System.out.println</a:t>
            </a:r>
            <a:r>
              <a:rPr lang="zh-CN" altLang="en-US" dirty="0"/>
              <a:t>多了之后，到处都是输出，增加定位自己需要信息的难度</a:t>
            </a:r>
            <a:br>
              <a:rPr lang="zh-CN" altLang="en-US" dirty="0"/>
            </a:br>
            <a:r>
              <a:rPr lang="zh-CN" altLang="en-US" dirty="0"/>
              <a:t>等等</a:t>
            </a:r>
          </a:p>
        </p:txBody>
      </p:sp>
    </p:spTree>
    <p:extLst>
      <p:ext uri="{BB962C8B-B14F-4D97-AF65-F5344CB8AC3E}">
        <p14:creationId xmlns:p14="http://schemas.microsoft.com/office/powerpoint/2010/main" val="3559433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Log4j</a:t>
            </a:r>
          </a:p>
          <a:p>
            <a:r>
              <a:rPr lang="zh-CN" altLang="en-US" dirty="0"/>
              <a:t>知道是哪个类的日志</a:t>
            </a:r>
            <a:endParaRPr lang="en-US" altLang="zh-CN" dirty="0"/>
          </a:p>
          <a:p>
            <a:r>
              <a:rPr lang="zh-CN" altLang="en-US" dirty="0"/>
              <a:t>知道哪个线程的日志</a:t>
            </a:r>
            <a:endParaRPr lang="en-US" altLang="zh-CN" dirty="0"/>
          </a:p>
          <a:p>
            <a:r>
              <a:rPr lang="zh-CN" altLang="en-US" dirty="0"/>
              <a:t>日志级别可以观察 </a:t>
            </a:r>
            <a:r>
              <a:rPr lang="en-US" altLang="zh-CN" dirty="0"/>
              <a:t>TRACE DEBUG INFO WARN ERROR FATAL</a:t>
            </a:r>
          </a:p>
          <a:p>
            <a:r>
              <a:rPr lang="zh-CN" altLang="en-US" dirty="0"/>
              <a:t>知道时间间隔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29466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Log4j</a:t>
            </a:r>
            <a:r>
              <a:rPr lang="zh-CN" altLang="en-US" dirty="0"/>
              <a:t>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Log4j.properties</a:t>
            </a:r>
          </a:p>
          <a:p>
            <a:r>
              <a:rPr lang="zh-CN" altLang="en-US" dirty="0"/>
              <a:t>输出位置，控制台和文件</a:t>
            </a:r>
            <a:endParaRPr lang="en-US" altLang="zh-CN" dirty="0"/>
          </a:p>
          <a:p>
            <a:r>
              <a:rPr lang="zh-CN" altLang="en-US" dirty="0"/>
              <a:t>输出格式</a:t>
            </a:r>
            <a:endParaRPr lang="en-US" altLang="zh-CN" dirty="0"/>
          </a:p>
          <a:p>
            <a:r>
              <a:rPr lang="zh-CN" altLang="en-US" dirty="0"/>
              <a:t>存储路径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7793304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88</TotalTime>
  <Words>345</Words>
  <Application>Microsoft Office PowerPoint</Application>
  <PresentationFormat>宽屏</PresentationFormat>
  <Paragraphs>24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Gill Sans MT</vt:lpstr>
      <vt:lpstr>等线</vt:lpstr>
      <vt:lpstr>等线 Light</vt:lpstr>
      <vt:lpstr>Arial</vt:lpstr>
      <vt:lpstr>画廊</vt:lpstr>
      <vt:lpstr>LoG4J的好处</vt:lpstr>
      <vt:lpstr>概念</vt:lpstr>
      <vt:lpstr>PowerPoint 演示文稿</vt:lpstr>
      <vt:lpstr>实例比较</vt:lpstr>
      <vt:lpstr>PowerPoint 演示文稿</vt:lpstr>
      <vt:lpstr>Log4j配置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LoG4J的好处</dc:title>
  <dc:creator>syuan</dc:creator>
  <cp:lastModifiedBy>syuan</cp:lastModifiedBy>
  <cp:revision>6</cp:revision>
  <dcterms:created xsi:type="dcterms:W3CDTF">2017-05-18T08:35:01Z</dcterms:created>
  <dcterms:modified xsi:type="dcterms:W3CDTF">2017-05-18T10:03:50Z</dcterms:modified>
</cp:coreProperties>
</file>