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359" r:id="rId2"/>
    <p:sldId id="410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54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75907-6527-4512-98F2-94483C8D8E15}" type="datetimeFigureOut">
              <a:rPr lang="zh-TW" altLang="en-US" smtClean="0"/>
              <a:t>2023/9/9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32468-2BE2-408C-AF7C-C74E471F7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8104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5837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837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778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778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778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778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778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77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77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77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77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62C03C5-A353-4C7F-A442-FFF45CA2C40C}" type="slidenum">
              <a:rPr lang="en-US" altLang="zh-TW" sz="1000" smtClean="0"/>
              <a:pPr>
                <a:spcBef>
                  <a:spcPct val="0"/>
                </a:spcBef>
              </a:pPr>
              <a:t>1</a:t>
            </a:fld>
            <a:endParaRPr lang="en-US" altLang="zh-TW" sz="10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32468-2BE2-408C-AF7C-C74E471F746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5579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6599-CF90-4A38-B877-48137B58B71B}" type="datetimeFigureOut">
              <a:rPr lang="zh-TW" altLang="en-US" smtClean="0"/>
              <a:t>2023/9/9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294-4010-4802-8CF9-B57D6F20FF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143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6599-CF90-4A38-B877-48137B58B71B}" type="datetimeFigureOut">
              <a:rPr lang="zh-TW" altLang="en-US" smtClean="0"/>
              <a:t>2023/9/9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294-4010-4802-8CF9-B57D6F20FF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117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6599-CF90-4A38-B877-48137B58B71B}" type="datetimeFigureOut">
              <a:rPr lang="zh-TW" altLang="en-US" smtClean="0"/>
              <a:t>2023/9/9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294-4010-4802-8CF9-B57D6F20FF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2880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6599-CF90-4A38-B877-48137B58B71B}" type="datetimeFigureOut">
              <a:rPr lang="zh-TW" altLang="en-US" smtClean="0"/>
              <a:t>2023/9/9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294-4010-4802-8CF9-B57D6F20FF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2665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6599-CF90-4A38-B877-48137B58B71B}" type="datetimeFigureOut">
              <a:rPr lang="zh-TW" altLang="en-US" smtClean="0"/>
              <a:t>2023/9/9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294-4010-4802-8CF9-B57D6F20FF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848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6599-CF90-4A38-B877-48137B58B71B}" type="datetimeFigureOut">
              <a:rPr lang="zh-TW" altLang="en-US" smtClean="0"/>
              <a:t>2023/9/9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294-4010-4802-8CF9-B57D6F20FF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47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6599-CF90-4A38-B877-48137B58B71B}" type="datetimeFigureOut">
              <a:rPr lang="zh-TW" altLang="en-US" smtClean="0"/>
              <a:t>2023/9/9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294-4010-4802-8CF9-B57D6F20FF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001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6599-CF90-4A38-B877-48137B58B71B}" type="datetimeFigureOut">
              <a:rPr lang="zh-TW" altLang="en-US" smtClean="0"/>
              <a:t>2023/9/9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294-4010-4802-8CF9-B57D6F20FF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4308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6599-CF90-4A38-B877-48137B58B71B}" type="datetimeFigureOut">
              <a:rPr lang="zh-TW" altLang="en-US" smtClean="0"/>
              <a:t>2023/9/9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294-4010-4802-8CF9-B57D6F20FF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751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6599-CF90-4A38-B877-48137B58B71B}" type="datetimeFigureOut">
              <a:rPr lang="zh-TW" altLang="en-US" smtClean="0"/>
              <a:t>2023/9/9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294-4010-4802-8CF9-B57D6F20FF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687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6599-CF90-4A38-B877-48137B58B71B}" type="datetimeFigureOut">
              <a:rPr lang="zh-TW" altLang="en-US" smtClean="0"/>
              <a:t>2023/9/9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294-4010-4802-8CF9-B57D6F20FF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3187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E6599-CF90-4A38-B877-48137B58B71B}" type="datetimeFigureOut">
              <a:rPr lang="zh-TW" altLang="en-US" smtClean="0"/>
              <a:t>2023/9/9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80294-4010-4802-8CF9-B57D6F20FF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938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19050"/>
            <a:ext cx="9148763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標題 6"/>
          <p:cNvSpPr>
            <a:spLocks noGrp="1"/>
          </p:cNvSpPr>
          <p:nvPr>
            <p:ph type="ctrTitle"/>
          </p:nvPr>
        </p:nvSpPr>
        <p:spPr>
          <a:xfrm>
            <a:off x="549759" y="466310"/>
            <a:ext cx="8226494" cy="1470025"/>
          </a:xfrm>
        </p:spPr>
        <p:txBody>
          <a:bodyPr>
            <a:normAutofit fontScale="90000"/>
          </a:bodyPr>
          <a:lstStyle/>
          <a:p>
            <a:r>
              <a:rPr lang="en-US" altLang="zh-TW" sz="4400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sz="4400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超大型半導體工廠廠務系統</a:t>
            </a:r>
            <a:r>
              <a:rPr lang="en-US" altLang="zh-TW" sz="4400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&amp;</a:t>
            </a:r>
            <a:r>
              <a:rPr lang="zh-TW" altLang="en-US" sz="4400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綠建築與節能</a:t>
            </a:r>
            <a:r>
              <a:rPr lang="en-US" altLang="zh-TW" sz="4400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-</a:t>
            </a:r>
            <a:br>
              <a:rPr lang="en-US" altLang="zh-TW" sz="4400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4400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(Q&amp;A)</a:t>
            </a:r>
            <a:endParaRPr lang="zh-TW" altLang="en-US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0960796"/>
      </p:ext>
    </p:extLst>
  </p:cSld>
  <p:clrMapOvr>
    <a:masterClrMapping/>
  </p:clrMapOvr>
  <p:transition advClick="0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63" y="0"/>
            <a:ext cx="9144000" cy="134143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 dirty="0">
              <a:solidFill>
                <a:srgbClr val="C00000"/>
              </a:solidFill>
              <a:latin typeface="Britannic Bold" pitchFamily="34" charset="0"/>
              <a:ea typeface="微軟正黑體" pitchFamily="34" charset="-12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62" r="26489"/>
          <a:stretch>
            <a:fillRect/>
          </a:stretch>
        </p:blipFill>
        <p:spPr bwMode="auto">
          <a:xfrm>
            <a:off x="1588" y="0"/>
            <a:ext cx="1738312" cy="136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19"/>
          <p:cNvSpPr txBox="1">
            <a:spLocks noChangeArrowheads="1"/>
          </p:cNvSpPr>
          <p:nvPr/>
        </p:nvSpPr>
        <p:spPr bwMode="auto">
          <a:xfrm>
            <a:off x="1768476" y="348818"/>
            <a:ext cx="73802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40000"/>
              </a:spcBef>
              <a:buClr>
                <a:srgbClr val="CC0000"/>
              </a:buClr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40000"/>
              </a:spcBef>
              <a:buSzPct val="8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40000"/>
              </a:spcBef>
              <a:buClr>
                <a:srgbClr val="CC0000"/>
              </a:buClr>
              <a:buSzPct val="80000"/>
              <a:buFont typeface="Wingdings" panose="05000000000000000000" pitchFamily="2" charset="2"/>
              <a:buChar char="u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40000"/>
              </a:spcBef>
              <a:buSzPct val="8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</a:rPr>
              <a:t>Q&amp;A 6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28152" y="1407327"/>
            <a:ext cx="8988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高科技廠房應該如何建設及經營，才會融入當地，與當地共榮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35714" y="6024311"/>
            <a:ext cx="2417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關鍵字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敦親睦鄰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1185076-84A4-8571-4CB6-CCEBA97A2F2F}"/>
              </a:ext>
            </a:extLst>
          </p:cNvPr>
          <p:cNvSpPr txBox="1"/>
          <p:nvPr/>
        </p:nvSpPr>
        <p:spPr>
          <a:xfrm>
            <a:off x="435714" y="2119547"/>
            <a:ext cx="8272571" cy="3731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TW" altLang="en-US" sz="2000" b="1" i="0" u="sng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建立合作夥伴關係</a:t>
            </a:r>
            <a:r>
              <a:rPr lang="zh-TW" altLang="en-US" sz="2000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：與當地政府、教育機構和非營利組織建立合作夥伴關係，以促進技能培訓和教育計劃，幫助當地居民獲得與高科技工廠相關的技能。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TW" altLang="en-US" sz="2000" b="1" i="0" u="sng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社區參與和溝通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2000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舉辦定期的社區會議和資訊分享會，讓當地居民瞭解工廠的運營情況、環境和社會影響。聽取社區的意見和顧慮，積極回應問題，並採取措施減少對社區的不良影響。</a:t>
            </a:r>
            <a:endParaRPr lang="en-US" altLang="zh-TW" sz="2000" b="1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TW" altLang="en-US" sz="2000" b="1" i="0" u="sng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創新和技術轉移</a:t>
            </a:r>
            <a:r>
              <a:rPr lang="zh-TW" altLang="en-US" sz="2000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：與當地大學和研究機構合作，促進創新和技術轉移，鼓勵新的高科技創業公司在當地興起，創造更多就業機會和經濟增長</a:t>
            </a:r>
            <a:r>
              <a:rPr lang="zh-TW" altLang="en-US" sz="2000" b="1" i="0" dirty="0">
                <a:solidFill>
                  <a:srgbClr val="D1D5DB"/>
                </a:solidFill>
                <a:effectLst/>
                <a:latin typeface="Söhne"/>
              </a:rPr>
              <a:t>。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0DC40F7-B571-3E47-A31F-F69CF5614E2A}"/>
              </a:ext>
            </a:extLst>
          </p:cNvPr>
          <p:cNvSpPr txBox="1"/>
          <p:nvPr/>
        </p:nvSpPr>
        <p:spPr>
          <a:xfrm>
            <a:off x="6445999" y="6047307"/>
            <a:ext cx="2262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薛敬宏 </a:t>
            </a: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M11212019</a:t>
            </a:r>
            <a:endParaRPr lang="zh-TW" altLang="en-US" sz="2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64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36608</TotalTime>
  <Words>177</Words>
  <Application>Microsoft Office PowerPoint</Application>
  <PresentationFormat>如螢幕大小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11" baseType="lpstr">
      <vt:lpstr>Söhne</vt:lpstr>
      <vt:lpstr>微軟正黑體</vt:lpstr>
      <vt:lpstr>Arial</vt:lpstr>
      <vt:lpstr>Britannic Bold</vt:lpstr>
      <vt:lpstr>Calibri</vt:lpstr>
      <vt:lpstr>Calibri Light</vt:lpstr>
      <vt:lpstr>Times New Roman</vt:lpstr>
      <vt:lpstr>Wingdings</vt:lpstr>
      <vt:lpstr>Office 佈景主題</vt:lpstr>
      <vt:lpstr>-超大型半導體工廠廠務系統&amp;綠建築與節能- (Q&amp;A)</vt:lpstr>
      <vt:lpstr>PowerPoint 簡報</vt:lpstr>
    </vt:vector>
  </TitlesOfParts>
  <Company>TSMC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葉啟瑞</dc:creator>
  <cp:lastModifiedBy>敬宏 薛</cp:lastModifiedBy>
  <cp:revision>209</cp:revision>
  <dcterms:created xsi:type="dcterms:W3CDTF">2020-01-30T08:26:36Z</dcterms:created>
  <dcterms:modified xsi:type="dcterms:W3CDTF">2023-09-09T08:48:29Z</dcterms:modified>
</cp:coreProperties>
</file>