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45484"/>
            <a:ext cx="9144000" cy="596703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12619"/>
            <a:ext cx="9143999" cy="6432762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40010" y="0"/>
            <a:ext cx="7863980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19289" y="0"/>
            <a:ext cx="6705422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467984" y="0"/>
            <a:ext cx="6208032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43127" y="0"/>
            <a:ext cx="7057745" cy="6857999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38128"/>
            <a:ext cx="9144000" cy="5181743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119059"/>
            <a:ext cx="9144000" cy="4619881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M2006C3MG</dc:creator>
  <dcterms:created xsi:type="dcterms:W3CDTF">2015-05-11T19:30:45Z</dcterms:created>
  <dcterms:modified xsi:type="dcterms:W3CDTF">2021-08-03T13:32:18Z</dcterms:modified>
</cp:coreProperties>
</file>