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7" r:id="rId10"/>
    <p:sldId id="268" r:id="rId11"/>
    <p:sldId id="269" r:id="rId12"/>
    <p:sldId id="271" r:id="rId13"/>
    <p:sldId id="270" r:id="rId14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5FF"/>
    <a:srgbClr val="FF8F8F"/>
    <a:srgbClr val="FF8FC7"/>
    <a:srgbClr val="00FF99"/>
    <a:srgbClr val="4FB17B"/>
    <a:srgbClr val="688598"/>
    <a:srgbClr val="34AEA8"/>
    <a:srgbClr val="9DC606"/>
    <a:srgbClr val="B0465D"/>
    <a:srgbClr val="6B8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نمط متوسط 3 - تميي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النمط الفات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النمط المتوسط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71522-128B-437E-AAA8-410A57B50407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rtl="1"/>
          <a:endParaRPr lang="ar-SA"/>
        </a:p>
      </dgm:t>
    </dgm:pt>
    <dgm:pt modelId="{B884A7B4-2A9F-4F71-A4B9-A710B0050C1D}">
      <dgm:prSet phldrT="[نص]"/>
      <dgm:spPr/>
      <dgm:t>
        <a:bodyPr/>
        <a:lstStyle/>
        <a:p>
          <a:pPr rtl="1"/>
          <a:endParaRPr lang="ar-SA" dirty="0"/>
        </a:p>
      </dgm:t>
    </dgm:pt>
    <dgm:pt modelId="{F66E5EE6-B54B-4FFD-A8A5-FF1D42FE13CE}" type="parTrans" cxnId="{FE658944-FFBB-4A2E-BFFE-F31703E03B8D}">
      <dgm:prSet/>
      <dgm:spPr/>
      <dgm:t>
        <a:bodyPr/>
        <a:lstStyle/>
        <a:p>
          <a:pPr rtl="1"/>
          <a:endParaRPr lang="ar-SA"/>
        </a:p>
      </dgm:t>
    </dgm:pt>
    <dgm:pt modelId="{50B439B4-BEBD-4DF6-A754-A44E040189CE}" type="sibTrans" cxnId="{FE658944-FFBB-4A2E-BFFE-F31703E03B8D}">
      <dgm:prSet/>
      <dgm:spPr/>
      <dgm:t>
        <a:bodyPr/>
        <a:lstStyle/>
        <a:p>
          <a:pPr rtl="1"/>
          <a:endParaRPr lang="ar-SA"/>
        </a:p>
      </dgm:t>
    </dgm:pt>
    <dgm:pt modelId="{EE3BBE65-EC85-44FB-A922-9A8F13BFAF93}">
      <dgm:prSet phldrT="[نص]" custT="1"/>
      <dgm:spPr/>
      <dgm:t>
        <a:bodyPr/>
        <a:lstStyle/>
        <a:p>
          <a:pPr rtl="1"/>
          <a:r>
            <a:rPr lang="ar-SA" sz="2000" b="1" dirty="0"/>
            <a:t>يقول تعالى </a:t>
          </a:r>
          <a:r>
            <a:rPr lang="ar-SA" sz="2600" b="1" dirty="0"/>
            <a:t>: </a:t>
          </a:r>
          <a:r>
            <a:rPr lang="ar-SA" sz="1600" b="0" dirty="0"/>
            <a:t>(</a:t>
          </a:r>
          <a:r>
            <a:rPr lang="ar-SA" sz="2000" b="1" i="0" dirty="0">
              <a:solidFill>
                <a:srgbClr val="00B050"/>
              </a:solidFill>
            </a:rPr>
            <a:t>وَلْتَكُن مِّنكُمْ أُمَّةٌ يَدْعُونَ إِلَى الْخَيْرِ وَيَأْمُرُونَ بِالْمَعْرُوفِ وَيَنْهَوْنَ عَنِ الْمُنكَرِ ۚ </a:t>
          </a:r>
          <a:r>
            <a:rPr lang="ar-SA" sz="2000" b="1" i="0" dirty="0" err="1">
              <a:solidFill>
                <a:srgbClr val="00B050"/>
              </a:solidFill>
            </a:rPr>
            <a:t>وَأُولَٰئِكَ</a:t>
          </a:r>
          <a:r>
            <a:rPr lang="ar-SA" sz="2000" b="1" i="0" dirty="0">
              <a:solidFill>
                <a:srgbClr val="00B050"/>
              </a:solidFill>
            </a:rPr>
            <a:t> هُمُ الْمُفْلِحُون</a:t>
          </a:r>
          <a:r>
            <a:rPr lang="ar-SA" sz="2000" b="1" i="0" dirty="0"/>
            <a:t>َ</a:t>
          </a:r>
          <a:r>
            <a:rPr lang="ar-SA" sz="1600" b="0" dirty="0"/>
            <a:t>)</a:t>
          </a:r>
          <a:r>
            <a:rPr lang="ar-SA" sz="2000" b="1" dirty="0"/>
            <a:t> ، قال ابن العربي المالكي : هذه الآية دليل على أن الأمر بالمعروف والنهي عن المنكر فرض كفاية</a:t>
          </a:r>
          <a:endParaRPr lang="ar-SA" sz="2600" b="1" dirty="0"/>
        </a:p>
      </dgm:t>
    </dgm:pt>
    <dgm:pt modelId="{F03FA912-2174-4E07-9BB1-74D1BF6E53F2}" type="parTrans" cxnId="{447D52AC-C012-47F6-8D32-E020682A936C}">
      <dgm:prSet/>
      <dgm:spPr/>
      <dgm:t>
        <a:bodyPr/>
        <a:lstStyle/>
        <a:p>
          <a:pPr rtl="1"/>
          <a:endParaRPr lang="ar-SA"/>
        </a:p>
      </dgm:t>
    </dgm:pt>
    <dgm:pt modelId="{A4C27192-CD74-452F-8184-A1D312BBD0C5}" type="sibTrans" cxnId="{447D52AC-C012-47F6-8D32-E020682A936C}">
      <dgm:prSet/>
      <dgm:spPr/>
      <dgm:t>
        <a:bodyPr/>
        <a:lstStyle/>
        <a:p>
          <a:pPr rtl="1"/>
          <a:endParaRPr lang="ar-SA"/>
        </a:p>
      </dgm:t>
    </dgm:pt>
    <dgm:pt modelId="{36724489-CDF9-4857-874F-06235664A2F0}">
      <dgm:prSet phldrT="[نص]" phldr="1"/>
      <dgm:spPr/>
      <dgm:t>
        <a:bodyPr/>
        <a:lstStyle/>
        <a:p>
          <a:pPr rtl="1"/>
          <a:endParaRPr lang="ar-SA"/>
        </a:p>
      </dgm:t>
    </dgm:pt>
    <dgm:pt modelId="{F03FDAD2-5452-41A1-A9D3-7C1CB485112F}" type="parTrans" cxnId="{98FD1BEA-6877-4222-B981-951A399DCF9F}">
      <dgm:prSet/>
      <dgm:spPr/>
      <dgm:t>
        <a:bodyPr/>
        <a:lstStyle/>
        <a:p>
          <a:pPr rtl="1"/>
          <a:endParaRPr lang="ar-SA"/>
        </a:p>
      </dgm:t>
    </dgm:pt>
    <dgm:pt modelId="{7042C8C2-6E8A-47B5-8DC4-F8D1A91BAB9D}" type="sibTrans" cxnId="{98FD1BEA-6877-4222-B981-951A399DCF9F}">
      <dgm:prSet/>
      <dgm:spPr/>
      <dgm:t>
        <a:bodyPr/>
        <a:lstStyle/>
        <a:p>
          <a:pPr rtl="1"/>
          <a:endParaRPr lang="ar-SA"/>
        </a:p>
      </dgm:t>
    </dgm:pt>
    <dgm:pt modelId="{E9777EE9-0272-492A-BC20-B631A9E45C1F}">
      <dgm:prSet phldrT="[نص]" custT="1"/>
      <dgm:spPr/>
      <dgm:t>
        <a:bodyPr/>
        <a:lstStyle/>
        <a:p>
          <a:pPr rtl="1"/>
          <a:r>
            <a:rPr lang="ar-SA" sz="2100" b="1" i="0" dirty="0"/>
            <a:t>عن أبي سعيد الخدري رضي الله عنه قال : سمعت رسول الله صلى الله عليه وسلم يقول : </a:t>
          </a:r>
          <a:r>
            <a:rPr lang="ar-SA" sz="1600" b="0" i="0" dirty="0"/>
            <a:t>((</a:t>
          </a:r>
          <a:r>
            <a:rPr lang="ar-SA" sz="2100" b="1" i="0" dirty="0"/>
            <a:t> </a:t>
          </a:r>
          <a:r>
            <a:rPr lang="ar-SA" sz="2100" b="1" i="0" dirty="0">
              <a:solidFill>
                <a:srgbClr val="0070C0"/>
              </a:solidFill>
            </a:rPr>
            <a:t>من رأى منكم منكرا فليغيره بيده ، فإن لم يستطع فبلسانه ، فإن لم يستطع فبقلبه ، وذلك أضعف الإيمان </a:t>
          </a:r>
          <a:r>
            <a:rPr lang="ar-SA" sz="1600" b="0" i="0" dirty="0"/>
            <a:t>))</a:t>
          </a:r>
          <a:endParaRPr lang="ar-SA" sz="1600" b="0" dirty="0"/>
        </a:p>
      </dgm:t>
    </dgm:pt>
    <dgm:pt modelId="{FA12875F-6936-49E9-A9E7-4DCDE79397AE}" type="parTrans" cxnId="{5EA5D29B-B629-4675-AF41-D9346C02BE88}">
      <dgm:prSet/>
      <dgm:spPr/>
      <dgm:t>
        <a:bodyPr/>
        <a:lstStyle/>
        <a:p>
          <a:pPr rtl="1"/>
          <a:endParaRPr lang="ar-SA"/>
        </a:p>
      </dgm:t>
    </dgm:pt>
    <dgm:pt modelId="{BC7B1B31-64C0-4BF2-AE87-C652D29D612F}" type="sibTrans" cxnId="{5EA5D29B-B629-4675-AF41-D9346C02BE88}">
      <dgm:prSet/>
      <dgm:spPr/>
      <dgm:t>
        <a:bodyPr/>
        <a:lstStyle/>
        <a:p>
          <a:pPr rtl="1"/>
          <a:endParaRPr lang="ar-SA"/>
        </a:p>
      </dgm:t>
    </dgm:pt>
    <dgm:pt modelId="{C972F752-C622-4B9D-813D-3E1026C8BBCB}">
      <dgm:prSet phldrT="[نص]" phldr="1"/>
      <dgm:spPr/>
      <dgm:t>
        <a:bodyPr/>
        <a:lstStyle/>
        <a:p>
          <a:pPr rtl="1"/>
          <a:endParaRPr lang="ar-SA"/>
        </a:p>
      </dgm:t>
    </dgm:pt>
    <dgm:pt modelId="{E54FD5CF-E1A9-4E9D-B500-74F82CDDF022}" type="parTrans" cxnId="{1E4B9FE0-9443-4E50-AC71-02D4D2D116E8}">
      <dgm:prSet/>
      <dgm:spPr/>
      <dgm:t>
        <a:bodyPr/>
        <a:lstStyle/>
        <a:p>
          <a:pPr rtl="1"/>
          <a:endParaRPr lang="ar-SA"/>
        </a:p>
      </dgm:t>
    </dgm:pt>
    <dgm:pt modelId="{45853C15-8463-4859-A24E-A0EB5AD74D8C}" type="sibTrans" cxnId="{1E4B9FE0-9443-4E50-AC71-02D4D2D116E8}">
      <dgm:prSet/>
      <dgm:spPr/>
      <dgm:t>
        <a:bodyPr/>
        <a:lstStyle/>
        <a:p>
          <a:pPr rtl="1"/>
          <a:endParaRPr lang="ar-SA"/>
        </a:p>
      </dgm:t>
    </dgm:pt>
    <dgm:pt modelId="{E600787B-0A27-42F9-AE27-183CB05A2EC2}">
      <dgm:prSet phldrT="[نص]" custT="1"/>
      <dgm:spPr/>
      <dgm:t>
        <a:bodyPr/>
        <a:lstStyle/>
        <a:p>
          <a:pPr rtl="1"/>
          <a:r>
            <a:rPr lang="ar-SA" sz="2100" b="1" dirty="0"/>
            <a:t>أما الإجماع فقال النووي رحمه الله : وقد تطابق على وجوب الأمر بالمعروف والنهي عن المنكر الكتاب والسنة والإجماع</a:t>
          </a:r>
        </a:p>
      </dgm:t>
    </dgm:pt>
    <dgm:pt modelId="{D91B857A-573C-45D7-A072-7B267745075D}" type="parTrans" cxnId="{93A85E65-CF0F-48AE-B938-77504DAE36B5}">
      <dgm:prSet/>
      <dgm:spPr/>
      <dgm:t>
        <a:bodyPr/>
        <a:lstStyle/>
        <a:p>
          <a:pPr rtl="1"/>
          <a:endParaRPr lang="ar-SA"/>
        </a:p>
      </dgm:t>
    </dgm:pt>
    <dgm:pt modelId="{580DAAE3-A367-41F8-9A89-EDE48B446C7F}" type="sibTrans" cxnId="{93A85E65-CF0F-48AE-B938-77504DAE36B5}">
      <dgm:prSet/>
      <dgm:spPr/>
      <dgm:t>
        <a:bodyPr/>
        <a:lstStyle/>
        <a:p>
          <a:pPr rtl="1"/>
          <a:endParaRPr lang="ar-SA"/>
        </a:p>
      </dgm:t>
    </dgm:pt>
    <dgm:pt modelId="{17DB26FD-FDA6-445B-9C55-29DA186DBBD8}" type="pres">
      <dgm:prSet presAssocID="{F8171522-128B-437E-AAA8-410A57B50407}" presName="Name0" presStyleCnt="0">
        <dgm:presLayoutVars>
          <dgm:chMax/>
          <dgm:chPref/>
          <dgm:dir/>
        </dgm:presLayoutVars>
      </dgm:prSet>
      <dgm:spPr/>
    </dgm:pt>
    <dgm:pt modelId="{BA1B9ECB-1309-4802-83E8-783F32C04D87}" type="pres">
      <dgm:prSet presAssocID="{B884A7B4-2A9F-4F71-A4B9-A710B0050C1D}" presName="parenttextcomposite" presStyleCnt="0"/>
      <dgm:spPr/>
    </dgm:pt>
    <dgm:pt modelId="{5166E741-0EC8-4BAF-9B14-1EB9761FEBA1}" type="pres">
      <dgm:prSet presAssocID="{B884A7B4-2A9F-4F71-A4B9-A710B0050C1D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12B2682B-18F6-4BA2-9AC3-8360FCF3540F}" type="pres">
      <dgm:prSet presAssocID="{B884A7B4-2A9F-4F71-A4B9-A710B0050C1D}" presName="composite" presStyleCnt="0"/>
      <dgm:spPr/>
    </dgm:pt>
    <dgm:pt modelId="{F50DC278-51E0-44BB-9AED-0BABDB14A107}" type="pres">
      <dgm:prSet presAssocID="{B884A7B4-2A9F-4F71-A4B9-A710B0050C1D}" presName="chevron1" presStyleLbl="alignNode1" presStyleIdx="0" presStyleCnt="21"/>
      <dgm:spPr/>
    </dgm:pt>
    <dgm:pt modelId="{2215185C-9BBA-4CFD-ADB3-AE8DEFBEB2E3}" type="pres">
      <dgm:prSet presAssocID="{B884A7B4-2A9F-4F71-A4B9-A710B0050C1D}" presName="chevron2" presStyleLbl="alignNode1" presStyleIdx="1" presStyleCnt="21"/>
      <dgm:spPr/>
    </dgm:pt>
    <dgm:pt modelId="{469FCF10-5B0A-4FDB-A9B5-C6CDF04459D6}" type="pres">
      <dgm:prSet presAssocID="{B884A7B4-2A9F-4F71-A4B9-A710B0050C1D}" presName="chevron3" presStyleLbl="alignNode1" presStyleIdx="2" presStyleCnt="21"/>
      <dgm:spPr/>
    </dgm:pt>
    <dgm:pt modelId="{66B702B7-E2F3-4955-8A85-D2B010F89AA1}" type="pres">
      <dgm:prSet presAssocID="{B884A7B4-2A9F-4F71-A4B9-A710B0050C1D}" presName="chevron4" presStyleLbl="alignNode1" presStyleIdx="3" presStyleCnt="21"/>
      <dgm:spPr/>
    </dgm:pt>
    <dgm:pt modelId="{0ED49AF0-0E4C-4CF0-9F39-65E44DAF0B96}" type="pres">
      <dgm:prSet presAssocID="{B884A7B4-2A9F-4F71-A4B9-A710B0050C1D}" presName="chevron5" presStyleLbl="alignNode1" presStyleIdx="4" presStyleCnt="21"/>
      <dgm:spPr/>
    </dgm:pt>
    <dgm:pt modelId="{7B9AA4B2-AFC0-4CA1-85A1-C16045BAF3EC}" type="pres">
      <dgm:prSet presAssocID="{B884A7B4-2A9F-4F71-A4B9-A710B0050C1D}" presName="chevron6" presStyleLbl="alignNode1" presStyleIdx="5" presStyleCnt="21"/>
      <dgm:spPr/>
    </dgm:pt>
    <dgm:pt modelId="{3684A2A9-BA6A-47C9-BB52-1394E8D21982}" type="pres">
      <dgm:prSet presAssocID="{B884A7B4-2A9F-4F71-A4B9-A710B0050C1D}" presName="chevron7" presStyleLbl="alignNode1" presStyleIdx="6" presStyleCnt="21"/>
      <dgm:spPr/>
    </dgm:pt>
    <dgm:pt modelId="{200B5325-5E97-4426-BDB2-2A8C1DB726B5}" type="pres">
      <dgm:prSet presAssocID="{B884A7B4-2A9F-4F71-A4B9-A710B0050C1D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CB00959E-931B-46E0-AC25-8D16D6E462AA}" type="pres">
      <dgm:prSet presAssocID="{50B439B4-BEBD-4DF6-A754-A44E040189CE}" presName="sibTrans" presStyleCnt="0"/>
      <dgm:spPr/>
    </dgm:pt>
    <dgm:pt modelId="{C3B80300-A166-44EE-A102-743646B1C297}" type="pres">
      <dgm:prSet presAssocID="{36724489-CDF9-4857-874F-06235664A2F0}" presName="parenttextcomposite" presStyleCnt="0"/>
      <dgm:spPr/>
    </dgm:pt>
    <dgm:pt modelId="{7B164166-942D-47EB-89BF-CEEC5865B906}" type="pres">
      <dgm:prSet presAssocID="{36724489-CDF9-4857-874F-06235664A2F0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A2300D20-A047-4B35-8B34-C189A413A59A}" type="pres">
      <dgm:prSet presAssocID="{36724489-CDF9-4857-874F-06235664A2F0}" presName="composite" presStyleCnt="0"/>
      <dgm:spPr/>
    </dgm:pt>
    <dgm:pt modelId="{7E9C4802-D774-4571-96D3-AC2FBD371A7B}" type="pres">
      <dgm:prSet presAssocID="{36724489-CDF9-4857-874F-06235664A2F0}" presName="chevron1" presStyleLbl="alignNode1" presStyleIdx="7" presStyleCnt="21"/>
      <dgm:spPr/>
    </dgm:pt>
    <dgm:pt modelId="{2EEB9EE2-09CE-43FE-A32B-A37A4E4F4323}" type="pres">
      <dgm:prSet presAssocID="{36724489-CDF9-4857-874F-06235664A2F0}" presName="chevron2" presStyleLbl="alignNode1" presStyleIdx="8" presStyleCnt="21"/>
      <dgm:spPr/>
    </dgm:pt>
    <dgm:pt modelId="{289984AA-4689-4A56-ADA1-6A57B54A75A9}" type="pres">
      <dgm:prSet presAssocID="{36724489-CDF9-4857-874F-06235664A2F0}" presName="chevron3" presStyleLbl="alignNode1" presStyleIdx="9" presStyleCnt="21"/>
      <dgm:spPr/>
    </dgm:pt>
    <dgm:pt modelId="{9CA7AD97-1579-4838-A1EE-F682CBD4D1E0}" type="pres">
      <dgm:prSet presAssocID="{36724489-CDF9-4857-874F-06235664A2F0}" presName="chevron4" presStyleLbl="alignNode1" presStyleIdx="10" presStyleCnt="21"/>
      <dgm:spPr/>
    </dgm:pt>
    <dgm:pt modelId="{7F60B614-5FB6-4EE8-B042-D6EE4E5200FD}" type="pres">
      <dgm:prSet presAssocID="{36724489-CDF9-4857-874F-06235664A2F0}" presName="chevron5" presStyleLbl="alignNode1" presStyleIdx="11" presStyleCnt="21"/>
      <dgm:spPr/>
    </dgm:pt>
    <dgm:pt modelId="{5CEECD18-67A0-494C-92C7-7FA167DC5399}" type="pres">
      <dgm:prSet presAssocID="{36724489-CDF9-4857-874F-06235664A2F0}" presName="chevron6" presStyleLbl="alignNode1" presStyleIdx="12" presStyleCnt="21"/>
      <dgm:spPr/>
    </dgm:pt>
    <dgm:pt modelId="{C08EAB74-8532-4A78-96E5-1866267F8019}" type="pres">
      <dgm:prSet presAssocID="{36724489-CDF9-4857-874F-06235664A2F0}" presName="chevron7" presStyleLbl="alignNode1" presStyleIdx="13" presStyleCnt="21"/>
      <dgm:spPr/>
    </dgm:pt>
    <dgm:pt modelId="{4AA3C566-DA77-4602-818E-68CF1F670237}" type="pres">
      <dgm:prSet presAssocID="{36724489-CDF9-4857-874F-06235664A2F0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78C916A1-4D6D-445B-A371-0D5AFCD698CB}" type="pres">
      <dgm:prSet presAssocID="{7042C8C2-6E8A-47B5-8DC4-F8D1A91BAB9D}" presName="sibTrans" presStyleCnt="0"/>
      <dgm:spPr/>
    </dgm:pt>
    <dgm:pt modelId="{A5C7C154-7D1E-44BE-A86F-51AF66DE0ED2}" type="pres">
      <dgm:prSet presAssocID="{C972F752-C622-4B9D-813D-3E1026C8BBCB}" presName="parenttextcomposite" presStyleCnt="0"/>
      <dgm:spPr/>
    </dgm:pt>
    <dgm:pt modelId="{E98F3146-F6AC-4D36-ADE9-717576B39411}" type="pres">
      <dgm:prSet presAssocID="{C972F752-C622-4B9D-813D-3E1026C8BBCB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BC46BE47-0866-4229-A33D-47EF1B67E658}" type="pres">
      <dgm:prSet presAssocID="{C972F752-C622-4B9D-813D-3E1026C8BBCB}" presName="composite" presStyleCnt="0"/>
      <dgm:spPr/>
    </dgm:pt>
    <dgm:pt modelId="{27C06DFA-E856-4A1E-9DE9-CDB9446CFB19}" type="pres">
      <dgm:prSet presAssocID="{C972F752-C622-4B9D-813D-3E1026C8BBCB}" presName="chevron1" presStyleLbl="alignNode1" presStyleIdx="14" presStyleCnt="21"/>
      <dgm:spPr/>
    </dgm:pt>
    <dgm:pt modelId="{08B64D5E-CE4A-450B-AB99-54E5C6E3EA48}" type="pres">
      <dgm:prSet presAssocID="{C972F752-C622-4B9D-813D-3E1026C8BBCB}" presName="chevron2" presStyleLbl="alignNode1" presStyleIdx="15" presStyleCnt="21"/>
      <dgm:spPr/>
    </dgm:pt>
    <dgm:pt modelId="{A1630C4F-01AA-433C-989E-8D608FAAF93B}" type="pres">
      <dgm:prSet presAssocID="{C972F752-C622-4B9D-813D-3E1026C8BBCB}" presName="chevron3" presStyleLbl="alignNode1" presStyleIdx="16" presStyleCnt="21"/>
      <dgm:spPr/>
    </dgm:pt>
    <dgm:pt modelId="{ABDF85AF-1C32-4DB8-BE79-F4EABD96A7DF}" type="pres">
      <dgm:prSet presAssocID="{C972F752-C622-4B9D-813D-3E1026C8BBCB}" presName="chevron4" presStyleLbl="alignNode1" presStyleIdx="17" presStyleCnt="21"/>
      <dgm:spPr/>
    </dgm:pt>
    <dgm:pt modelId="{B0B41CE4-1679-4D11-8109-3812BEBA2D4B}" type="pres">
      <dgm:prSet presAssocID="{C972F752-C622-4B9D-813D-3E1026C8BBCB}" presName="chevron5" presStyleLbl="alignNode1" presStyleIdx="18" presStyleCnt="21"/>
      <dgm:spPr/>
    </dgm:pt>
    <dgm:pt modelId="{ABC44A90-3663-4CF7-BE6E-266D91912397}" type="pres">
      <dgm:prSet presAssocID="{C972F752-C622-4B9D-813D-3E1026C8BBCB}" presName="chevron6" presStyleLbl="alignNode1" presStyleIdx="19" presStyleCnt="21"/>
      <dgm:spPr/>
    </dgm:pt>
    <dgm:pt modelId="{B8BE3244-5818-45DC-9DFC-2CB7424ADBBF}" type="pres">
      <dgm:prSet presAssocID="{C972F752-C622-4B9D-813D-3E1026C8BBCB}" presName="chevron7" presStyleLbl="alignNode1" presStyleIdx="20" presStyleCnt="21"/>
      <dgm:spPr/>
    </dgm:pt>
    <dgm:pt modelId="{CCD8ACB4-062F-49AD-B06A-2EA2358C5833}" type="pres">
      <dgm:prSet presAssocID="{C972F752-C622-4B9D-813D-3E1026C8BBCB}" presName="childtext" presStyleLbl="solidFgAcc1" presStyleIdx="2" presStyleCnt="3" custLinFactNeighborX="569" custLinFactNeighborY="-1281">
        <dgm:presLayoutVars>
          <dgm:chMax/>
          <dgm:chPref val="0"/>
          <dgm:bulletEnabled val="1"/>
        </dgm:presLayoutVars>
      </dgm:prSet>
      <dgm:spPr/>
    </dgm:pt>
  </dgm:ptLst>
  <dgm:cxnLst>
    <dgm:cxn modelId="{622B8B10-2327-4608-BF54-28F7C8A9972D}" type="presOf" srcId="{36724489-CDF9-4857-874F-06235664A2F0}" destId="{7B164166-942D-47EB-89BF-CEEC5865B906}" srcOrd="0" destOrd="0" presId="urn:microsoft.com/office/officeart/2008/layout/VerticalAccentList"/>
    <dgm:cxn modelId="{56A8701C-A2A6-40C6-A9A1-596F27D0DF42}" type="presOf" srcId="{F8171522-128B-437E-AAA8-410A57B50407}" destId="{17DB26FD-FDA6-445B-9C55-29DA186DBBD8}" srcOrd="0" destOrd="0" presId="urn:microsoft.com/office/officeart/2008/layout/VerticalAccentList"/>
    <dgm:cxn modelId="{4811D624-2FA3-4BC9-9348-BB11810785D5}" type="presOf" srcId="{C972F752-C622-4B9D-813D-3E1026C8BBCB}" destId="{E98F3146-F6AC-4D36-ADE9-717576B39411}" srcOrd="0" destOrd="0" presId="urn:microsoft.com/office/officeart/2008/layout/VerticalAccentList"/>
    <dgm:cxn modelId="{FE658944-FFBB-4A2E-BFFE-F31703E03B8D}" srcId="{F8171522-128B-437E-AAA8-410A57B50407}" destId="{B884A7B4-2A9F-4F71-A4B9-A710B0050C1D}" srcOrd="0" destOrd="0" parTransId="{F66E5EE6-B54B-4FFD-A8A5-FF1D42FE13CE}" sibTransId="{50B439B4-BEBD-4DF6-A754-A44E040189CE}"/>
    <dgm:cxn modelId="{93A85E65-CF0F-48AE-B938-77504DAE36B5}" srcId="{C972F752-C622-4B9D-813D-3E1026C8BBCB}" destId="{E600787B-0A27-42F9-AE27-183CB05A2EC2}" srcOrd="0" destOrd="0" parTransId="{D91B857A-573C-45D7-A072-7B267745075D}" sibTransId="{580DAAE3-A367-41F8-9A89-EDE48B446C7F}"/>
    <dgm:cxn modelId="{DF599580-2812-4155-8696-E7025F6DE556}" type="presOf" srcId="{EE3BBE65-EC85-44FB-A922-9A8F13BFAF93}" destId="{200B5325-5E97-4426-BDB2-2A8C1DB726B5}" srcOrd="0" destOrd="0" presId="urn:microsoft.com/office/officeart/2008/layout/VerticalAccentList"/>
    <dgm:cxn modelId="{51818890-6678-4BA0-9876-F1293AB54DF5}" type="presOf" srcId="{E9777EE9-0272-492A-BC20-B631A9E45C1F}" destId="{4AA3C566-DA77-4602-818E-68CF1F670237}" srcOrd="0" destOrd="0" presId="urn:microsoft.com/office/officeart/2008/layout/VerticalAccentList"/>
    <dgm:cxn modelId="{5EA5D29B-B629-4675-AF41-D9346C02BE88}" srcId="{36724489-CDF9-4857-874F-06235664A2F0}" destId="{E9777EE9-0272-492A-BC20-B631A9E45C1F}" srcOrd="0" destOrd="0" parTransId="{FA12875F-6936-49E9-A9E7-4DCDE79397AE}" sibTransId="{BC7B1B31-64C0-4BF2-AE87-C652D29D612F}"/>
    <dgm:cxn modelId="{447D52AC-C012-47F6-8D32-E020682A936C}" srcId="{B884A7B4-2A9F-4F71-A4B9-A710B0050C1D}" destId="{EE3BBE65-EC85-44FB-A922-9A8F13BFAF93}" srcOrd="0" destOrd="0" parTransId="{F03FA912-2174-4E07-9BB1-74D1BF6E53F2}" sibTransId="{A4C27192-CD74-452F-8184-A1D312BBD0C5}"/>
    <dgm:cxn modelId="{D8C5BDB1-35A7-4D9D-9A3B-19300101131C}" type="presOf" srcId="{E600787B-0A27-42F9-AE27-183CB05A2EC2}" destId="{CCD8ACB4-062F-49AD-B06A-2EA2358C5833}" srcOrd="0" destOrd="0" presId="urn:microsoft.com/office/officeart/2008/layout/VerticalAccentList"/>
    <dgm:cxn modelId="{A110DEC5-8896-4766-A197-083DCDCA6FC2}" type="presOf" srcId="{B884A7B4-2A9F-4F71-A4B9-A710B0050C1D}" destId="{5166E741-0EC8-4BAF-9B14-1EB9761FEBA1}" srcOrd="0" destOrd="0" presId="urn:microsoft.com/office/officeart/2008/layout/VerticalAccentList"/>
    <dgm:cxn modelId="{1E4B9FE0-9443-4E50-AC71-02D4D2D116E8}" srcId="{F8171522-128B-437E-AAA8-410A57B50407}" destId="{C972F752-C622-4B9D-813D-3E1026C8BBCB}" srcOrd="2" destOrd="0" parTransId="{E54FD5CF-E1A9-4E9D-B500-74F82CDDF022}" sibTransId="{45853C15-8463-4859-A24E-A0EB5AD74D8C}"/>
    <dgm:cxn modelId="{98FD1BEA-6877-4222-B981-951A399DCF9F}" srcId="{F8171522-128B-437E-AAA8-410A57B50407}" destId="{36724489-CDF9-4857-874F-06235664A2F0}" srcOrd="1" destOrd="0" parTransId="{F03FDAD2-5452-41A1-A9D3-7C1CB485112F}" sibTransId="{7042C8C2-6E8A-47B5-8DC4-F8D1A91BAB9D}"/>
    <dgm:cxn modelId="{139670A5-85D2-431C-B11B-9F70B6A2A456}" type="presParOf" srcId="{17DB26FD-FDA6-445B-9C55-29DA186DBBD8}" destId="{BA1B9ECB-1309-4802-83E8-783F32C04D87}" srcOrd="0" destOrd="0" presId="urn:microsoft.com/office/officeart/2008/layout/VerticalAccentList"/>
    <dgm:cxn modelId="{C23AC7CB-D982-4367-B4A7-440C8861E854}" type="presParOf" srcId="{BA1B9ECB-1309-4802-83E8-783F32C04D87}" destId="{5166E741-0EC8-4BAF-9B14-1EB9761FEBA1}" srcOrd="0" destOrd="0" presId="urn:microsoft.com/office/officeart/2008/layout/VerticalAccentList"/>
    <dgm:cxn modelId="{EEBBFF83-E05D-4F13-B948-4704F0B0D500}" type="presParOf" srcId="{17DB26FD-FDA6-445B-9C55-29DA186DBBD8}" destId="{12B2682B-18F6-4BA2-9AC3-8360FCF3540F}" srcOrd="1" destOrd="0" presId="urn:microsoft.com/office/officeart/2008/layout/VerticalAccentList"/>
    <dgm:cxn modelId="{C3CE45DC-EA81-4831-95D3-6ED11692B0EA}" type="presParOf" srcId="{12B2682B-18F6-4BA2-9AC3-8360FCF3540F}" destId="{F50DC278-51E0-44BB-9AED-0BABDB14A107}" srcOrd="0" destOrd="0" presId="urn:microsoft.com/office/officeart/2008/layout/VerticalAccentList"/>
    <dgm:cxn modelId="{98C6880A-CEFC-4FA3-B489-EC74827BF3CE}" type="presParOf" srcId="{12B2682B-18F6-4BA2-9AC3-8360FCF3540F}" destId="{2215185C-9BBA-4CFD-ADB3-AE8DEFBEB2E3}" srcOrd="1" destOrd="0" presId="urn:microsoft.com/office/officeart/2008/layout/VerticalAccentList"/>
    <dgm:cxn modelId="{BEC6A5FD-0316-4BCD-80F2-9A032B50D7F4}" type="presParOf" srcId="{12B2682B-18F6-4BA2-9AC3-8360FCF3540F}" destId="{469FCF10-5B0A-4FDB-A9B5-C6CDF04459D6}" srcOrd="2" destOrd="0" presId="urn:microsoft.com/office/officeart/2008/layout/VerticalAccentList"/>
    <dgm:cxn modelId="{4DBF59D7-6140-4EA9-98B6-A12FE1250205}" type="presParOf" srcId="{12B2682B-18F6-4BA2-9AC3-8360FCF3540F}" destId="{66B702B7-E2F3-4955-8A85-D2B010F89AA1}" srcOrd="3" destOrd="0" presId="urn:microsoft.com/office/officeart/2008/layout/VerticalAccentList"/>
    <dgm:cxn modelId="{A705E2A0-A086-4821-8120-BE9AB45F4A16}" type="presParOf" srcId="{12B2682B-18F6-4BA2-9AC3-8360FCF3540F}" destId="{0ED49AF0-0E4C-4CF0-9F39-65E44DAF0B96}" srcOrd="4" destOrd="0" presId="urn:microsoft.com/office/officeart/2008/layout/VerticalAccentList"/>
    <dgm:cxn modelId="{ED15E2A6-E64F-4E24-9ACA-8C6BB6F8D1DA}" type="presParOf" srcId="{12B2682B-18F6-4BA2-9AC3-8360FCF3540F}" destId="{7B9AA4B2-AFC0-4CA1-85A1-C16045BAF3EC}" srcOrd="5" destOrd="0" presId="urn:microsoft.com/office/officeart/2008/layout/VerticalAccentList"/>
    <dgm:cxn modelId="{09E48871-6A7D-4FC9-9E0F-58F7FCDC0D1D}" type="presParOf" srcId="{12B2682B-18F6-4BA2-9AC3-8360FCF3540F}" destId="{3684A2A9-BA6A-47C9-BB52-1394E8D21982}" srcOrd="6" destOrd="0" presId="urn:microsoft.com/office/officeart/2008/layout/VerticalAccentList"/>
    <dgm:cxn modelId="{BE4226EE-0A09-490B-ADFC-1A44B02DA449}" type="presParOf" srcId="{12B2682B-18F6-4BA2-9AC3-8360FCF3540F}" destId="{200B5325-5E97-4426-BDB2-2A8C1DB726B5}" srcOrd="7" destOrd="0" presId="urn:microsoft.com/office/officeart/2008/layout/VerticalAccentList"/>
    <dgm:cxn modelId="{793FBC75-0D1C-4ECC-8FF3-B0524A3C9D9A}" type="presParOf" srcId="{17DB26FD-FDA6-445B-9C55-29DA186DBBD8}" destId="{CB00959E-931B-46E0-AC25-8D16D6E462AA}" srcOrd="2" destOrd="0" presId="urn:microsoft.com/office/officeart/2008/layout/VerticalAccentList"/>
    <dgm:cxn modelId="{62BD5B93-B1BC-4D0D-B390-C658176D1A4C}" type="presParOf" srcId="{17DB26FD-FDA6-445B-9C55-29DA186DBBD8}" destId="{C3B80300-A166-44EE-A102-743646B1C297}" srcOrd="3" destOrd="0" presId="urn:microsoft.com/office/officeart/2008/layout/VerticalAccentList"/>
    <dgm:cxn modelId="{8EF9751A-D695-4120-B429-FEEDA3C2DE99}" type="presParOf" srcId="{C3B80300-A166-44EE-A102-743646B1C297}" destId="{7B164166-942D-47EB-89BF-CEEC5865B906}" srcOrd="0" destOrd="0" presId="urn:microsoft.com/office/officeart/2008/layout/VerticalAccentList"/>
    <dgm:cxn modelId="{5AC5EE66-F4B6-40D1-B3A9-A1A86AB42E9B}" type="presParOf" srcId="{17DB26FD-FDA6-445B-9C55-29DA186DBBD8}" destId="{A2300D20-A047-4B35-8B34-C189A413A59A}" srcOrd="4" destOrd="0" presId="urn:microsoft.com/office/officeart/2008/layout/VerticalAccentList"/>
    <dgm:cxn modelId="{2B9CB3ED-D90F-496E-8C5D-C8460382BDB0}" type="presParOf" srcId="{A2300D20-A047-4B35-8B34-C189A413A59A}" destId="{7E9C4802-D774-4571-96D3-AC2FBD371A7B}" srcOrd="0" destOrd="0" presId="urn:microsoft.com/office/officeart/2008/layout/VerticalAccentList"/>
    <dgm:cxn modelId="{1F78DA40-625D-4184-8110-0402FAF2382C}" type="presParOf" srcId="{A2300D20-A047-4B35-8B34-C189A413A59A}" destId="{2EEB9EE2-09CE-43FE-A32B-A37A4E4F4323}" srcOrd="1" destOrd="0" presId="urn:microsoft.com/office/officeart/2008/layout/VerticalAccentList"/>
    <dgm:cxn modelId="{0EC565A9-FC56-45D7-9D02-79F3D346E1DB}" type="presParOf" srcId="{A2300D20-A047-4B35-8B34-C189A413A59A}" destId="{289984AA-4689-4A56-ADA1-6A57B54A75A9}" srcOrd="2" destOrd="0" presId="urn:microsoft.com/office/officeart/2008/layout/VerticalAccentList"/>
    <dgm:cxn modelId="{BB7E91F2-18F7-4B11-AAF2-9B00A9D78723}" type="presParOf" srcId="{A2300D20-A047-4B35-8B34-C189A413A59A}" destId="{9CA7AD97-1579-4838-A1EE-F682CBD4D1E0}" srcOrd="3" destOrd="0" presId="urn:microsoft.com/office/officeart/2008/layout/VerticalAccentList"/>
    <dgm:cxn modelId="{80F566E1-E534-41A8-A210-500F49D16F55}" type="presParOf" srcId="{A2300D20-A047-4B35-8B34-C189A413A59A}" destId="{7F60B614-5FB6-4EE8-B042-D6EE4E5200FD}" srcOrd="4" destOrd="0" presId="urn:microsoft.com/office/officeart/2008/layout/VerticalAccentList"/>
    <dgm:cxn modelId="{D81BA3B8-4E2F-43F1-A18F-8D29348AEE20}" type="presParOf" srcId="{A2300D20-A047-4B35-8B34-C189A413A59A}" destId="{5CEECD18-67A0-494C-92C7-7FA167DC5399}" srcOrd="5" destOrd="0" presId="urn:microsoft.com/office/officeart/2008/layout/VerticalAccentList"/>
    <dgm:cxn modelId="{7A6FC2E9-4233-4EB9-B938-EF6FE395B679}" type="presParOf" srcId="{A2300D20-A047-4B35-8B34-C189A413A59A}" destId="{C08EAB74-8532-4A78-96E5-1866267F8019}" srcOrd="6" destOrd="0" presId="urn:microsoft.com/office/officeart/2008/layout/VerticalAccentList"/>
    <dgm:cxn modelId="{DBDBA774-27CA-46BA-948A-E85762FE1075}" type="presParOf" srcId="{A2300D20-A047-4B35-8B34-C189A413A59A}" destId="{4AA3C566-DA77-4602-818E-68CF1F670237}" srcOrd="7" destOrd="0" presId="urn:microsoft.com/office/officeart/2008/layout/VerticalAccentList"/>
    <dgm:cxn modelId="{9B31683A-DF56-4887-9FBB-81FB703BFE9B}" type="presParOf" srcId="{17DB26FD-FDA6-445B-9C55-29DA186DBBD8}" destId="{78C916A1-4D6D-445B-A371-0D5AFCD698CB}" srcOrd="5" destOrd="0" presId="urn:microsoft.com/office/officeart/2008/layout/VerticalAccentList"/>
    <dgm:cxn modelId="{E4FC4533-48F4-48DB-AE70-1BE67FB4D431}" type="presParOf" srcId="{17DB26FD-FDA6-445B-9C55-29DA186DBBD8}" destId="{A5C7C154-7D1E-44BE-A86F-51AF66DE0ED2}" srcOrd="6" destOrd="0" presId="urn:microsoft.com/office/officeart/2008/layout/VerticalAccentList"/>
    <dgm:cxn modelId="{015CD12B-ABF9-4137-9C2B-537845E8370B}" type="presParOf" srcId="{A5C7C154-7D1E-44BE-A86F-51AF66DE0ED2}" destId="{E98F3146-F6AC-4D36-ADE9-717576B39411}" srcOrd="0" destOrd="0" presId="urn:microsoft.com/office/officeart/2008/layout/VerticalAccentList"/>
    <dgm:cxn modelId="{CD49564B-CE57-4EF5-B0E6-0F8AE7E6050F}" type="presParOf" srcId="{17DB26FD-FDA6-445B-9C55-29DA186DBBD8}" destId="{BC46BE47-0866-4229-A33D-47EF1B67E658}" srcOrd="7" destOrd="0" presId="urn:microsoft.com/office/officeart/2008/layout/VerticalAccentList"/>
    <dgm:cxn modelId="{67069157-A966-46AC-ABD3-3DE55022A939}" type="presParOf" srcId="{BC46BE47-0866-4229-A33D-47EF1B67E658}" destId="{27C06DFA-E856-4A1E-9DE9-CDB9446CFB19}" srcOrd="0" destOrd="0" presId="urn:microsoft.com/office/officeart/2008/layout/VerticalAccentList"/>
    <dgm:cxn modelId="{041F5223-26B6-4823-9F05-191BF98DEF4B}" type="presParOf" srcId="{BC46BE47-0866-4229-A33D-47EF1B67E658}" destId="{08B64D5E-CE4A-450B-AB99-54E5C6E3EA48}" srcOrd="1" destOrd="0" presId="urn:microsoft.com/office/officeart/2008/layout/VerticalAccentList"/>
    <dgm:cxn modelId="{4C5C84C2-738B-4963-899A-91FCEB47BD72}" type="presParOf" srcId="{BC46BE47-0866-4229-A33D-47EF1B67E658}" destId="{A1630C4F-01AA-433C-989E-8D608FAAF93B}" srcOrd="2" destOrd="0" presId="urn:microsoft.com/office/officeart/2008/layout/VerticalAccentList"/>
    <dgm:cxn modelId="{C9BEB72B-0F9E-4219-BB0D-1B814662C229}" type="presParOf" srcId="{BC46BE47-0866-4229-A33D-47EF1B67E658}" destId="{ABDF85AF-1C32-4DB8-BE79-F4EABD96A7DF}" srcOrd="3" destOrd="0" presId="urn:microsoft.com/office/officeart/2008/layout/VerticalAccentList"/>
    <dgm:cxn modelId="{02D85EC7-23A5-41DE-A9AD-46976B0C5DF6}" type="presParOf" srcId="{BC46BE47-0866-4229-A33D-47EF1B67E658}" destId="{B0B41CE4-1679-4D11-8109-3812BEBA2D4B}" srcOrd="4" destOrd="0" presId="urn:microsoft.com/office/officeart/2008/layout/VerticalAccentList"/>
    <dgm:cxn modelId="{1DD193F9-C439-498C-B21D-289CB66F2DC8}" type="presParOf" srcId="{BC46BE47-0866-4229-A33D-47EF1B67E658}" destId="{ABC44A90-3663-4CF7-BE6E-266D91912397}" srcOrd="5" destOrd="0" presId="urn:microsoft.com/office/officeart/2008/layout/VerticalAccentList"/>
    <dgm:cxn modelId="{BCADB60D-25E3-4759-A1E6-7882EFB405FC}" type="presParOf" srcId="{BC46BE47-0866-4229-A33D-47EF1B67E658}" destId="{B8BE3244-5818-45DC-9DFC-2CB7424ADBBF}" srcOrd="6" destOrd="0" presId="urn:microsoft.com/office/officeart/2008/layout/VerticalAccentList"/>
    <dgm:cxn modelId="{5F508819-04BD-436A-AF1F-F7F05C00D261}" type="presParOf" srcId="{BC46BE47-0866-4229-A33D-47EF1B67E658}" destId="{CCD8ACB4-062F-49AD-B06A-2EA2358C583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16A937-8E6F-4600-81A1-84E461FC56F5}" type="doc">
      <dgm:prSet loTypeId="urn:microsoft.com/office/officeart/2005/8/layout/cycle3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pPr rtl="1"/>
          <a:endParaRPr lang="ar-SA"/>
        </a:p>
      </dgm:t>
    </dgm:pt>
    <dgm:pt modelId="{FEC7CEE1-8A0A-4883-9DC6-DF33BC801308}">
      <dgm:prSet phldrT="[نص]"/>
      <dgm:spPr/>
      <dgm:t>
        <a:bodyPr/>
        <a:lstStyle/>
        <a:p>
          <a:pPr rtl="1"/>
          <a:r>
            <a:rPr lang="ar-SA" b="1" dirty="0"/>
            <a:t>أن الله تعالى جعله أهم صفات المؤمنين.</a:t>
          </a:r>
        </a:p>
      </dgm:t>
    </dgm:pt>
    <dgm:pt modelId="{FB5A7ECC-77E4-4D95-9914-E7272AB17047}" type="parTrans" cxnId="{4E932F5C-A6AF-427A-9694-4C94FB74FD5A}">
      <dgm:prSet/>
      <dgm:spPr/>
      <dgm:t>
        <a:bodyPr/>
        <a:lstStyle/>
        <a:p>
          <a:pPr rtl="1"/>
          <a:endParaRPr lang="ar-SA"/>
        </a:p>
      </dgm:t>
    </dgm:pt>
    <dgm:pt modelId="{863F8493-611D-4777-B598-650061DCFE2D}" type="sibTrans" cxnId="{4E932F5C-A6AF-427A-9694-4C94FB74FD5A}">
      <dgm:prSet/>
      <dgm:spPr/>
      <dgm:t>
        <a:bodyPr/>
        <a:lstStyle/>
        <a:p>
          <a:pPr rtl="1"/>
          <a:endParaRPr lang="ar-SA"/>
        </a:p>
      </dgm:t>
    </dgm:pt>
    <dgm:pt modelId="{EAC35EF2-E4AA-4263-898F-E61C653E862D}">
      <dgm:prSet phldrT="[نص]"/>
      <dgm:spPr/>
      <dgm:t>
        <a:bodyPr/>
        <a:lstStyle/>
        <a:p>
          <a:pPr rtl="1"/>
          <a:r>
            <a:rPr lang="ar-SA" b="1" dirty="0"/>
            <a:t>أن الله تعالى قرنه بأعظم شعائر الدين وهي :إقام الصلاة وإيتاء الزكاة والتسليم لله ورسوله.</a:t>
          </a:r>
        </a:p>
      </dgm:t>
    </dgm:pt>
    <dgm:pt modelId="{4AD2D100-57EA-436B-B0EC-43E92386449D}" type="parTrans" cxnId="{D5CC5A8A-D18D-4FEF-9E19-F5A1281D5494}">
      <dgm:prSet/>
      <dgm:spPr/>
      <dgm:t>
        <a:bodyPr/>
        <a:lstStyle/>
        <a:p>
          <a:pPr rtl="1"/>
          <a:endParaRPr lang="ar-SA"/>
        </a:p>
      </dgm:t>
    </dgm:pt>
    <dgm:pt modelId="{0C3AF2C2-ED9B-4BB8-A435-710B46795488}" type="sibTrans" cxnId="{D5CC5A8A-D18D-4FEF-9E19-F5A1281D5494}">
      <dgm:prSet/>
      <dgm:spPr/>
      <dgm:t>
        <a:bodyPr/>
        <a:lstStyle/>
        <a:p>
          <a:pPr rtl="1"/>
          <a:endParaRPr lang="ar-SA"/>
        </a:p>
      </dgm:t>
    </dgm:pt>
    <dgm:pt modelId="{C417ED1C-3ECF-47E6-9123-6E182753A8A3}">
      <dgm:prSet phldrT="[نص]"/>
      <dgm:spPr/>
      <dgm:t>
        <a:bodyPr/>
        <a:lstStyle/>
        <a:p>
          <a:pPr rtl="1"/>
          <a:r>
            <a:rPr lang="ar-SA" b="1" dirty="0"/>
            <a:t>أن الله تعالى رتّب على فعل هذه الصفات ومنها : الأمر بالمعروف والنهي عن المنكر الفوز برحمة الله .</a:t>
          </a:r>
        </a:p>
      </dgm:t>
    </dgm:pt>
    <dgm:pt modelId="{358A038B-43C1-40EA-B06E-654A126FE3E8}" type="parTrans" cxnId="{32AC4BDB-0067-4435-98ED-ECF9ACA7FBF1}">
      <dgm:prSet/>
      <dgm:spPr/>
      <dgm:t>
        <a:bodyPr/>
        <a:lstStyle/>
        <a:p>
          <a:pPr rtl="1"/>
          <a:endParaRPr lang="ar-SA"/>
        </a:p>
      </dgm:t>
    </dgm:pt>
    <dgm:pt modelId="{47A44C75-7212-4836-B473-461C1ABD0618}" type="sibTrans" cxnId="{32AC4BDB-0067-4435-98ED-ECF9ACA7FBF1}">
      <dgm:prSet/>
      <dgm:spPr/>
      <dgm:t>
        <a:bodyPr/>
        <a:lstStyle/>
        <a:p>
          <a:pPr rtl="1"/>
          <a:endParaRPr lang="ar-SA"/>
        </a:p>
      </dgm:t>
    </dgm:pt>
    <dgm:pt modelId="{B68612EE-E7C4-44E1-B4D2-2EBF570DB672}" type="pres">
      <dgm:prSet presAssocID="{5C16A937-8E6F-4600-81A1-84E461FC56F5}" presName="Name0" presStyleCnt="0">
        <dgm:presLayoutVars>
          <dgm:dir/>
          <dgm:resizeHandles val="exact"/>
        </dgm:presLayoutVars>
      </dgm:prSet>
      <dgm:spPr/>
    </dgm:pt>
    <dgm:pt modelId="{77BDF972-B89D-40B7-81EA-98FB7FB4CEC3}" type="pres">
      <dgm:prSet presAssocID="{5C16A937-8E6F-4600-81A1-84E461FC56F5}" presName="cycle" presStyleCnt="0"/>
      <dgm:spPr/>
    </dgm:pt>
    <dgm:pt modelId="{86718328-B70D-4E1E-8FC3-F655161D3725}" type="pres">
      <dgm:prSet presAssocID="{FEC7CEE1-8A0A-4883-9DC6-DF33BC801308}" presName="nodeFirstNode" presStyleLbl="node1" presStyleIdx="0" presStyleCnt="3" custRadScaleRad="102441">
        <dgm:presLayoutVars>
          <dgm:bulletEnabled val="1"/>
        </dgm:presLayoutVars>
      </dgm:prSet>
      <dgm:spPr/>
    </dgm:pt>
    <dgm:pt modelId="{FFB3E8B0-E09E-44FF-9198-D87020BD4F3B}" type="pres">
      <dgm:prSet presAssocID="{863F8493-611D-4777-B598-650061DCFE2D}" presName="sibTransFirstNode" presStyleLbl="bgShp" presStyleIdx="0" presStyleCnt="1"/>
      <dgm:spPr/>
    </dgm:pt>
    <dgm:pt modelId="{00086071-D66D-4536-B8BD-3CBCFBF7352A}" type="pres">
      <dgm:prSet presAssocID="{EAC35EF2-E4AA-4263-898F-E61C653E862D}" presName="nodeFollowingNodes" presStyleLbl="node1" presStyleIdx="1" presStyleCnt="3">
        <dgm:presLayoutVars>
          <dgm:bulletEnabled val="1"/>
        </dgm:presLayoutVars>
      </dgm:prSet>
      <dgm:spPr/>
    </dgm:pt>
    <dgm:pt modelId="{31BB90C3-7EC4-47DE-AF9D-A32C9D8963A5}" type="pres">
      <dgm:prSet presAssocID="{C417ED1C-3ECF-47E6-9123-6E182753A8A3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D6EB5122-DB55-48DE-8C0F-90F03584C221}" type="presOf" srcId="{863F8493-611D-4777-B598-650061DCFE2D}" destId="{FFB3E8B0-E09E-44FF-9198-D87020BD4F3B}" srcOrd="0" destOrd="0" presId="urn:microsoft.com/office/officeart/2005/8/layout/cycle3"/>
    <dgm:cxn modelId="{4E932F5C-A6AF-427A-9694-4C94FB74FD5A}" srcId="{5C16A937-8E6F-4600-81A1-84E461FC56F5}" destId="{FEC7CEE1-8A0A-4883-9DC6-DF33BC801308}" srcOrd="0" destOrd="0" parTransId="{FB5A7ECC-77E4-4D95-9914-E7272AB17047}" sibTransId="{863F8493-611D-4777-B598-650061DCFE2D}"/>
    <dgm:cxn modelId="{DB42194F-771B-47ED-B1EB-B82C3A984912}" type="presOf" srcId="{C417ED1C-3ECF-47E6-9123-6E182753A8A3}" destId="{31BB90C3-7EC4-47DE-AF9D-A32C9D8963A5}" srcOrd="0" destOrd="0" presId="urn:microsoft.com/office/officeart/2005/8/layout/cycle3"/>
    <dgm:cxn modelId="{01D78B75-BE9D-4361-A593-7FAA21045EDF}" type="presOf" srcId="{EAC35EF2-E4AA-4263-898F-E61C653E862D}" destId="{00086071-D66D-4536-B8BD-3CBCFBF7352A}" srcOrd="0" destOrd="0" presId="urn:microsoft.com/office/officeart/2005/8/layout/cycle3"/>
    <dgm:cxn modelId="{D5CC5A8A-D18D-4FEF-9E19-F5A1281D5494}" srcId="{5C16A937-8E6F-4600-81A1-84E461FC56F5}" destId="{EAC35EF2-E4AA-4263-898F-E61C653E862D}" srcOrd="1" destOrd="0" parTransId="{4AD2D100-57EA-436B-B0EC-43E92386449D}" sibTransId="{0C3AF2C2-ED9B-4BB8-A435-710B46795488}"/>
    <dgm:cxn modelId="{DB36459E-441D-459B-8F95-668F8CF62953}" type="presOf" srcId="{5C16A937-8E6F-4600-81A1-84E461FC56F5}" destId="{B68612EE-E7C4-44E1-B4D2-2EBF570DB672}" srcOrd="0" destOrd="0" presId="urn:microsoft.com/office/officeart/2005/8/layout/cycle3"/>
    <dgm:cxn modelId="{83C076C1-FF05-4393-B9F1-B71EF306D347}" type="presOf" srcId="{FEC7CEE1-8A0A-4883-9DC6-DF33BC801308}" destId="{86718328-B70D-4E1E-8FC3-F655161D3725}" srcOrd="0" destOrd="0" presId="urn:microsoft.com/office/officeart/2005/8/layout/cycle3"/>
    <dgm:cxn modelId="{32AC4BDB-0067-4435-98ED-ECF9ACA7FBF1}" srcId="{5C16A937-8E6F-4600-81A1-84E461FC56F5}" destId="{C417ED1C-3ECF-47E6-9123-6E182753A8A3}" srcOrd="2" destOrd="0" parTransId="{358A038B-43C1-40EA-B06E-654A126FE3E8}" sibTransId="{47A44C75-7212-4836-B473-461C1ABD0618}"/>
    <dgm:cxn modelId="{654DEFA0-6814-4B9E-9BCA-467E3F710DBE}" type="presParOf" srcId="{B68612EE-E7C4-44E1-B4D2-2EBF570DB672}" destId="{77BDF972-B89D-40B7-81EA-98FB7FB4CEC3}" srcOrd="0" destOrd="0" presId="urn:microsoft.com/office/officeart/2005/8/layout/cycle3"/>
    <dgm:cxn modelId="{E81D1F52-3A9D-410D-9E27-774EA6B7CD2D}" type="presParOf" srcId="{77BDF972-B89D-40B7-81EA-98FB7FB4CEC3}" destId="{86718328-B70D-4E1E-8FC3-F655161D3725}" srcOrd="0" destOrd="0" presId="urn:microsoft.com/office/officeart/2005/8/layout/cycle3"/>
    <dgm:cxn modelId="{1481C1AF-2483-475F-800D-1BFE774D9070}" type="presParOf" srcId="{77BDF972-B89D-40B7-81EA-98FB7FB4CEC3}" destId="{FFB3E8B0-E09E-44FF-9198-D87020BD4F3B}" srcOrd="1" destOrd="0" presId="urn:microsoft.com/office/officeart/2005/8/layout/cycle3"/>
    <dgm:cxn modelId="{E1E1CBC1-E6F4-4A5A-B5BA-DB12DCD6D2D0}" type="presParOf" srcId="{77BDF972-B89D-40B7-81EA-98FB7FB4CEC3}" destId="{00086071-D66D-4536-B8BD-3CBCFBF7352A}" srcOrd="2" destOrd="0" presId="urn:microsoft.com/office/officeart/2005/8/layout/cycle3"/>
    <dgm:cxn modelId="{E1C82275-C6A7-4EB2-9F77-9ADA2FF82981}" type="presParOf" srcId="{77BDF972-B89D-40B7-81EA-98FB7FB4CEC3}" destId="{31BB90C3-7EC4-47DE-AF9D-A32C9D8963A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1CDD15-8AE4-4FED-8174-88A52D21F6F2}" type="doc">
      <dgm:prSet loTypeId="urn:microsoft.com/office/officeart/2005/8/layout/venn3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rtl="1"/>
          <a:endParaRPr lang="ar-SA"/>
        </a:p>
      </dgm:t>
    </dgm:pt>
    <dgm:pt modelId="{BCB79811-FA85-4BE1-87C4-557729DD526B}">
      <dgm:prSet phldrT="[نص]"/>
      <dgm:spPr/>
      <dgm:t>
        <a:bodyPr/>
        <a:lstStyle/>
        <a:p>
          <a:pPr rtl="1"/>
          <a:r>
            <a:rPr lang="ar-SA" dirty="0"/>
            <a:t>لزوم الرفق والأسلوب اللطيف</a:t>
          </a:r>
        </a:p>
      </dgm:t>
    </dgm:pt>
    <dgm:pt modelId="{4605E777-961E-41A0-9779-A81D66D64EF7}" type="parTrans" cxnId="{30EEDC09-2A3B-478B-94C4-FFBA6F55A8D0}">
      <dgm:prSet/>
      <dgm:spPr/>
      <dgm:t>
        <a:bodyPr/>
        <a:lstStyle/>
        <a:p>
          <a:pPr rtl="1"/>
          <a:endParaRPr lang="ar-SA"/>
        </a:p>
      </dgm:t>
    </dgm:pt>
    <dgm:pt modelId="{DBDD0E3B-9916-40AC-9343-58A70B940F2E}" type="sibTrans" cxnId="{30EEDC09-2A3B-478B-94C4-FFBA6F55A8D0}">
      <dgm:prSet/>
      <dgm:spPr/>
      <dgm:t>
        <a:bodyPr/>
        <a:lstStyle/>
        <a:p>
          <a:pPr rtl="1"/>
          <a:endParaRPr lang="ar-SA"/>
        </a:p>
      </dgm:t>
    </dgm:pt>
    <dgm:pt modelId="{D8C052DE-8038-4189-B114-2CC4F764FB39}">
      <dgm:prSet phldrT="[نص]"/>
      <dgm:spPr/>
      <dgm:t>
        <a:bodyPr/>
        <a:lstStyle/>
        <a:p>
          <a:pPr rtl="1"/>
          <a:r>
            <a:rPr lang="ar-SA" dirty="0"/>
            <a:t>استعمال الحكمة والموعظة الحسنة</a:t>
          </a:r>
        </a:p>
      </dgm:t>
    </dgm:pt>
    <dgm:pt modelId="{2274E8F4-8289-430D-9F24-A8DB7DD0329A}" type="parTrans" cxnId="{6947ECD4-B338-4AA1-BF91-437C61D7FBE5}">
      <dgm:prSet/>
      <dgm:spPr/>
      <dgm:t>
        <a:bodyPr/>
        <a:lstStyle/>
        <a:p>
          <a:pPr rtl="1"/>
          <a:endParaRPr lang="ar-SA"/>
        </a:p>
      </dgm:t>
    </dgm:pt>
    <dgm:pt modelId="{28269BB1-7062-4703-9DCD-E342F6E9DFD2}" type="sibTrans" cxnId="{6947ECD4-B338-4AA1-BF91-437C61D7FBE5}">
      <dgm:prSet/>
      <dgm:spPr/>
      <dgm:t>
        <a:bodyPr/>
        <a:lstStyle/>
        <a:p>
          <a:pPr rtl="1"/>
          <a:endParaRPr lang="ar-SA"/>
        </a:p>
      </dgm:t>
    </dgm:pt>
    <dgm:pt modelId="{051431B3-8CF8-44D3-845B-97968D1BA530}">
      <dgm:prSet phldrT="[نص]"/>
      <dgm:spPr/>
      <dgm:t>
        <a:bodyPr/>
        <a:lstStyle/>
        <a:p>
          <a:pPr rtl="1"/>
          <a:r>
            <a:rPr lang="ar-SA" dirty="0"/>
            <a:t>الإخلاص لله تعالى.</a:t>
          </a:r>
        </a:p>
      </dgm:t>
    </dgm:pt>
    <dgm:pt modelId="{426C2E4A-F65A-4085-BE17-F0BE9378424A}" type="parTrans" cxnId="{47E915A1-6ACC-418D-B812-6EFBD9374F36}">
      <dgm:prSet/>
      <dgm:spPr/>
      <dgm:t>
        <a:bodyPr/>
        <a:lstStyle/>
        <a:p>
          <a:pPr rtl="1"/>
          <a:endParaRPr lang="ar-SA"/>
        </a:p>
      </dgm:t>
    </dgm:pt>
    <dgm:pt modelId="{3ACD6C24-6F17-4B91-93D2-D7F504595445}" type="sibTrans" cxnId="{47E915A1-6ACC-418D-B812-6EFBD9374F36}">
      <dgm:prSet/>
      <dgm:spPr/>
      <dgm:t>
        <a:bodyPr/>
        <a:lstStyle/>
        <a:p>
          <a:pPr rtl="1"/>
          <a:endParaRPr lang="ar-SA"/>
        </a:p>
      </dgm:t>
    </dgm:pt>
    <dgm:pt modelId="{D77518EE-A112-43B6-99CD-ABADF5559626}" type="pres">
      <dgm:prSet presAssocID="{551CDD15-8AE4-4FED-8174-88A52D21F6F2}" presName="Name0" presStyleCnt="0">
        <dgm:presLayoutVars>
          <dgm:dir/>
          <dgm:resizeHandles val="exact"/>
        </dgm:presLayoutVars>
      </dgm:prSet>
      <dgm:spPr/>
    </dgm:pt>
    <dgm:pt modelId="{10B9CDC5-9B3F-4BCF-A790-65198B410683}" type="pres">
      <dgm:prSet presAssocID="{BCB79811-FA85-4BE1-87C4-557729DD526B}" presName="Name5" presStyleLbl="vennNode1" presStyleIdx="0" presStyleCnt="3">
        <dgm:presLayoutVars>
          <dgm:bulletEnabled val="1"/>
        </dgm:presLayoutVars>
      </dgm:prSet>
      <dgm:spPr/>
    </dgm:pt>
    <dgm:pt modelId="{AC0332E7-7CCC-4638-8415-D0C6EE1021CD}" type="pres">
      <dgm:prSet presAssocID="{DBDD0E3B-9916-40AC-9343-58A70B940F2E}" presName="space" presStyleCnt="0"/>
      <dgm:spPr/>
    </dgm:pt>
    <dgm:pt modelId="{185517C9-8CDC-4705-B062-5A01EFA68FA2}" type="pres">
      <dgm:prSet presAssocID="{D8C052DE-8038-4189-B114-2CC4F764FB39}" presName="Name5" presStyleLbl="vennNode1" presStyleIdx="1" presStyleCnt="3">
        <dgm:presLayoutVars>
          <dgm:bulletEnabled val="1"/>
        </dgm:presLayoutVars>
      </dgm:prSet>
      <dgm:spPr/>
    </dgm:pt>
    <dgm:pt modelId="{57E78FF7-BC43-42FA-B80C-4B5F618AEE58}" type="pres">
      <dgm:prSet presAssocID="{28269BB1-7062-4703-9DCD-E342F6E9DFD2}" presName="space" presStyleCnt="0"/>
      <dgm:spPr/>
    </dgm:pt>
    <dgm:pt modelId="{6A33959D-BD98-456D-9502-B46B0F69B344}" type="pres">
      <dgm:prSet presAssocID="{051431B3-8CF8-44D3-845B-97968D1BA530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30EEDC09-2A3B-478B-94C4-FFBA6F55A8D0}" srcId="{551CDD15-8AE4-4FED-8174-88A52D21F6F2}" destId="{BCB79811-FA85-4BE1-87C4-557729DD526B}" srcOrd="0" destOrd="0" parTransId="{4605E777-961E-41A0-9779-A81D66D64EF7}" sibTransId="{DBDD0E3B-9916-40AC-9343-58A70B940F2E}"/>
    <dgm:cxn modelId="{0908E835-714C-4CCD-96FC-672F887B1930}" type="presOf" srcId="{BCB79811-FA85-4BE1-87C4-557729DD526B}" destId="{10B9CDC5-9B3F-4BCF-A790-65198B410683}" srcOrd="0" destOrd="0" presId="urn:microsoft.com/office/officeart/2005/8/layout/venn3"/>
    <dgm:cxn modelId="{705DE74B-C000-4576-8DB9-79AF43D438B4}" type="presOf" srcId="{D8C052DE-8038-4189-B114-2CC4F764FB39}" destId="{185517C9-8CDC-4705-B062-5A01EFA68FA2}" srcOrd="0" destOrd="0" presId="urn:microsoft.com/office/officeart/2005/8/layout/venn3"/>
    <dgm:cxn modelId="{34102281-BC1E-4138-A2E3-D3E7AB634E98}" type="presOf" srcId="{051431B3-8CF8-44D3-845B-97968D1BA530}" destId="{6A33959D-BD98-456D-9502-B46B0F69B344}" srcOrd="0" destOrd="0" presId="urn:microsoft.com/office/officeart/2005/8/layout/venn3"/>
    <dgm:cxn modelId="{47E915A1-6ACC-418D-B812-6EFBD9374F36}" srcId="{551CDD15-8AE4-4FED-8174-88A52D21F6F2}" destId="{051431B3-8CF8-44D3-845B-97968D1BA530}" srcOrd="2" destOrd="0" parTransId="{426C2E4A-F65A-4085-BE17-F0BE9378424A}" sibTransId="{3ACD6C24-6F17-4B91-93D2-D7F504595445}"/>
    <dgm:cxn modelId="{EF847DAB-CAD0-4E4E-86FC-34F1CC70CB72}" type="presOf" srcId="{551CDD15-8AE4-4FED-8174-88A52D21F6F2}" destId="{D77518EE-A112-43B6-99CD-ABADF5559626}" srcOrd="0" destOrd="0" presId="urn:microsoft.com/office/officeart/2005/8/layout/venn3"/>
    <dgm:cxn modelId="{6947ECD4-B338-4AA1-BF91-437C61D7FBE5}" srcId="{551CDD15-8AE4-4FED-8174-88A52D21F6F2}" destId="{D8C052DE-8038-4189-B114-2CC4F764FB39}" srcOrd="1" destOrd="0" parTransId="{2274E8F4-8289-430D-9F24-A8DB7DD0329A}" sibTransId="{28269BB1-7062-4703-9DCD-E342F6E9DFD2}"/>
    <dgm:cxn modelId="{E6C3BF95-27C7-436D-A64E-36D5D2BF6F77}" type="presParOf" srcId="{D77518EE-A112-43B6-99CD-ABADF5559626}" destId="{10B9CDC5-9B3F-4BCF-A790-65198B410683}" srcOrd="0" destOrd="0" presId="urn:microsoft.com/office/officeart/2005/8/layout/venn3"/>
    <dgm:cxn modelId="{9EC48E53-83F6-4D46-B299-9C21929CF400}" type="presParOf" srcId="{D77518EE-A112-43B6-99CD-ABADF5559626}" destId="{AC0332E7-7CCC-4638-8415-D0C6EE1021CD}" srcOrd="1" destOrd="0" presId="urn:microsoft.com/office/officeart/2005/8/layout/venn3"/>
    <dgm:cxn modelId="{188ECF19-838F-440F-B8FB-E14CACBDC2C4}" type="presParOf" srcId="{D77518EE-A112-43B6-99CD-ABADF5559626}" destId="{185517C9-8CDC-4705-B062-5A01EFA68FA2}" srcOrd="2" destOrd="0" presId="urn:microsoft.com/office/officeart/2005/8/layout/venn3"/>
    <dgm:cxn modelId="{6CCD0A91-CBF2-4156-A5A8-2837DC9046F2}" type="presParOf" srcId="{D77518EE-A112-43B6-99CD-ABADF5559626}" destId="{57E78FF7-BC43-42FA-B80C-4B5F618AEE58}" srcOrd="3" destOrd="0" presId="urn:microsoft.com/office/officeart/2005/8/layout/venn3"/>
    <dgm:cxn modelId="{429DEC72-A097-4384-ABE4-7EE68FE76896}" type="presParOf" srcId="{D77518EE-A112-43B6-99CD-ABADF5559626}" destId="{6A33959D-BD98-456D-9502-B46B0F69B34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1CDD15-8AE4-4FED-8174-88A52D21F6F2}" type="doc">
      <dgm:prSet loTypeId="urn:microsoft.com/office/officeart/2005/8/layout/venn3" loCatId="relationship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pPr rtl="1"/>
          <a:endParaRPr lang="ar-SA"/>
        </a:p>
      </dgm:t>
    </dgm:pt>
    <dgm:pt modelId="{BCB79811-FA85-4BE1-87C4-557729DD526B}">
      <dgm:prSet phldrT="[نص]"/>
      <dgm:spPr/>
      <dgm:t>
        <a:bodyPr/>
        <a:lstStyle/>
        <a:p>
          <a:pPr rtl="1"/>
          <a:r>
            <a:rPr lang="ar-SA" dirty="0"/>
            <a:t>الإنكار بحسب درجاته، فما يغير باللسان لا يلجأ إلى تغييره باليد، وهكذا فلا يغير المنكر بالأشد إذا كان يستطاع تغييره بالأخف</a:t>
          </a:r>
        </a:p>
      </dgm:t>
    </dgm:pt>
    <dgm:pt modelId="{4605E777-961E-41A0-9779-A81D66D64EF7}" type="parTrans" cxnId="{30EEDC09-2A3B-478B-94C4-FFBA6F55A8D0}">
      <dgm:prSet/>
      <dgm:spPr/>
      <dgm:t>
        <a:bodyPr/>
        <a:lstStyle/>
        <a:p>
          <a:pPr rtl="1"/>
          <a:endParaRPr lang="ar-SA"/>
        </a:p>
      </dgm:t>
    </dgm:pt>
    <dgm:pt modelId="{DBDD0E3B-9916-40AC-9343-58A70B940F2E}" type="sibTrans" cxnId="{30EEDC09-2A3B-478B-94C4-FFBA6F55A8D0}">
      <dgm:prSet/>
      <dgm:spPr/>
      <dgm:t>
        <a:bodyPr/>
        <a:lstStyle/>
        <a:p>
          <a:pPr rtl="1"/>
          <a:endParaRPr lang="ar-SA"/>
        </a:p>
      </dgm:t>
    </dgm:pt>
    <dgm:pt modelId="{D8C052DE-8038-4189-B114-2CC4F764FB39}">
      <dgm:prSet phldrT="[نص]"/>
      <dgm:spPr/>
      <dgm:t>
        <a:bodyPr/>
        <a:lstStyle/>
        <a:p>
          <a:pPr rtl="1"/>
          <a:r>
            <a:rPr lang="ar-SA" dirty="0"/>
            <a:t>مراعاة المصالح والمفاسد، فلا يأمر أو ينهى إلا إذا غلبت المصلحة على المفسدة، فدرء المفسدة مقدم على جلب المصلحة</a:t>
          </a:r>
        </a:p>
      </dgm:t>
    </dgm:pt>
    <dgm:pt modelId="{2274E8F4-8289-430D-9F24-A8DB7DD0329A}" type="parTrans" cxnId="{6947ECD4-B338-4AA1-BF91-437C61D7FBE5}">
      <dgm:prSet/>
      <dgm:spPr/>
      <dgm:t>
        <a:bodyPr/>
        <a:lstStyle/>
        <a:p>
          <a:pPr rtl="1"/>
          <a:endParaRPr lang="ar-SA"/>
        </a:p>
      </dgm:t>
    </dgm:pt>
    <dgm:pt modelId="{28269BB1-7062-4703-9DCD-E342F6E9DFD2}" type="sibTrans" cxnId="{6947ECD4-B338-4AA1-BF91-437C61D7FBE5}">
      <dgm:prSet/>
      <dgm:spPr/>
      <dgm:t>
        <a:bodyPr/>
        <a:lstStyle/>
        <a:p>
          <a:pPr rtl="1"/>
          <a:endParaRPr lang="ar-SA"/>
        </a:p>
      </dgm:t>
    </dgm:pt>
    <dgm:pt modelId="{051431B3-8CF8-44D3-845B-97968D1BA530}">
      <dgm:prSet phldrT="[نص]"/>
      <dgm:spPr/>
      <dgm:t>
        <a:bodyPr/>
        <a:lstStyle/>
        <a:p>
          <a:pPr rtl="1"/>
          <a:r>
            <a:rPr lang="ar-SA" dirty="0"/>
            <a:t>الصبر و الحلم، وذلك لأن الآمر والناهي قد يواجه بالرفض؛ فلا بد له من هاتين الصفتين </a:t>
          </a:r>
        </a:p>
      </dgm:t>
    </dgm:pt>
    <dgm:pt modelId="{426C2E4A-F65A-4085-BE17-F0BE9378424A}" type="parTrans" cxnId="{47E915A1-6ACC-418D-B812-6EFBD9374F36}">
      <dgm:prSet/>
      <dgm:spPr/>
      <dgm:t>
        <a:bodyPr/>
        <a:lstStyle/>
        <a:p>
          <a:pPr rtl="1"/>
          <a:endParaRPr lang="ar-SA"/>
        </a:p>
      </dgm:t>
    </dgm:pt>
    <dgm:pt modelId="{3ACD6C24-6F17-4B91-93D2-D7F504595445}" type="sibTrans" cxnId="{47E915A1-6ACC-418D-B812-6EFBD9374F36}">
      <dgm:prSet/>
      <dgm:spPr/>
      <dgm:t>
        <a:bodyPr/>
        <a:lstStyle/>
        <a:p>
          <a:pPr rtl="1"/>
          <a:endParaRPr lang="ar-SA"/>
        </a:p>
      </dgm:t>
    </dgm:pt>
    <dgm:pt modelId="{D77518EE-A112-43B6-99CD-ABADF5559626}" type="pres">
      <dgm:prSet presAssocID="{551CDD15-8AE4-4FED-8174-88A52D21F6F2}" presName="Name0" presStyleCnt="0">
        <dgm:presLayoutVars>
          <dgm:dir/>
          <dgm:resizeHandles val="exact"/>
        </dgm:presLayoutVars>
      </dgm:prSet>
      <dgm:spPr/>
    </dgm:pt>
    <dgm:pt modelId="{10B9CDC5-9B3F-4BCF-A790-65198B410683}" type="pres">
      <dgm:prSet presAssocID="{BCB79811-FA85-4BE1-87C4-557729DD526B}" presName="Name5" presStyleLbl="vennNode1" presStyleIdx="0" presStyleCnt="3">
        <dgm:presLayoutVars>
          <dgm:bulletEnabled val="1"/>
        </dgm:presLayoutVars>
      </dgm:prSet>
      <dgm:spPr/>
    </dgm:pt>
    <dgm:pt modelId="{AC0332E7-7CCC-4638-8415-D0C6EE1021CD}" type="pres">
      <dgm:prSet presAssocID="{DBDD0E3B-9916-40AC-9343-58A70B940F2E}" presName="space" presStyleCnt="0"/>
      <dgm:spPr/>
    </dgm:pt>
    <dgm:pt modelId="{185517C9-8CDC-4705-B062-5A01EFA68FA2}" type="pres">
      <dgm:prSet presAssocID="{D8C052DE-8038-4189-B114-2CC4F764FB39}" presName="Name5" presStyleLbl="vennNode1" presStyleIdx="1" presStyleCnt="3">
        <dgm:presLayoutVars>
          <dgm:bulletEnabled val="1"/>
        </dgm:presLayoutVars>
      </dgm:prSet>
      <dgm:spPr/>
    </dgm:pt>
    <dgm:pt modelId="{57E78FF7-BC43-42FA-B80C-4B5F618AEE58}" type="pres">
      <dgm:prSet presAssocID="{28269BB1-7062-4703-9DCD-E342F6E9DFD2}" presName="space" presStyleCnt="0"/>
      <dgm:spPr/>
    </dgm:pt>
    <dgm:pt modelId="{6A33959D-BD98-456D-9502-B46B0F69B344}" type="pres">
      <dgm:prSet presAssocID="{051431B3-8CF8-44D3-845B-97968D1BA530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30EEDC09-2A3B-478B-94C4-FFBA6F55A8D0}" srcId="{551CDD15-8AE4-4FED-8174-88A52D21F6F2}" destId="{BCB79811-FA85-4BE1-87C4-557729DD526B}" srcOrd="0" destOrd="0" parTransId="{4605E777-961E-41A0-9779-A81D66D64EF7}" sibTransId="{DBDD0E3B-9916-40AC-9343-58A70B940F2E}"/>
    <dgm:cxn modelId="{46A80C81-9A63-4DBF-A333-97E92B204A6E}" type="presOf" srcId="{051431B3-8CF8-44D3-845B-97968D1BA530}" destId="{6A33959D-BD98-456D-9502-B46B0F69B344}" srcOrd="0" destOrd="0" presId="urn:microsoft.com/office/officeart/2005/8/layout/venn3"/>
    <dgm:cxn modelId="{C198678F-F9E0-4F79-A7D0-E92230C53D14}" type="presOf" srcId="{551CDD15-8AE4-4FED-8174-88A52D21F6F2}" destId="{D77518EE-A112-43B6-99CD-ABADF5559626}" srcOrd="0" destOrd="0" presId="urn:microsoft.com/office/officeart/2005/8/layout/venn3"/>
    <dgm:cxn modelId="{47E915A1-6ACC-418D-B812-6EFBD9374F36}" srcId="{551CDD15-8AE4-4FED-8174-88A52D21F6F2}" destId="{051431B3-8CF8-44D3-845B-97968D1BA530}" srcOrd="2" destOrd="0" parTransId="{426C2E4A-F65A-4085-BE17-F0BE9378424A}" sibTransId="{3ACD6C24-6F17-4B91-93D2-D7F504595445}"/>
    <dgm:cxn modelId="{D7DB62BE-1DA8-4151-9F0E-40A93CA42162}" type="presOf" srcId="{BCB79811-FA85-4BE1-87C4-557729DD526B}" destId="{10B9CDC5-9B3F-4BCF-A790-65198B410683}" srcOrd="0" destOrd="0" presId="urn:microsoft.com/office/officeart/2005/8/layout/venn3"/>
    <dgm:cxn modelId="{0F556DC1-4360-4CF6-BBF3-11DD3131E180}" type="presOf" srcId="{D8C052DE-8038-4189-B114-2CC4F764FB39}" destId="{185517C9-8CDC-4705-B062-5A01EFA68FA2}" srcOrd="0" destOrd="0" presId="urn:microsoft.com/office/officeart/2005/8/layout/venn3"/>
    <dgm:cxn modelId="{6947ECD4-B338-4AA1-BF91-437C61D7FBE5}" srcId="{551CDD15-8AE4-4FED-8174-88A52D21F6F2}" destId="{D8C052DE-8038-4189-B114-2CC4F764FB39}" srcOrd="1" destOrd="0" parTransId="{2274E8F4-8289-430D-9F24-A8DB7DD0329A}" sibTransId="{28269BB1-7062-4703-9DCD-E342F6E9DFD2}"/>
    <dgm:cxn modelId="{CAEA3023-A548-4507-926A-7B1B72E14DD4}" type="presParOf" srcId="{D77518EE-A112-43B6-99CD-ABADF5559626}" destId="{10B9CDC5-9B3F-4BCF-A790-65198B410683}" srcOrd="0" destOrd="0" presId="urn:microsoft.com/office/officeart/2005/8/layout/venn3"/>
    <dgm:cxn modelId="{10775298-2D3E-4DE0-AE33-3CEBF22D4ADA}" type="presParOf" srcId="{D77518EE-A112-43B6-99CD-ABADF5559626}" destId="{AC0332E7-7CCC-4638-8415-D0C6EE1021CD}" srcOrd="1" destOrd="0" presId="urn:microsoft.com/office/officeart/2005/8/layout/venn3"/>
    <dgm:cxn modelId="{4F413A46-220D-4E8F-91AA-1D07C0633648}" type="presParOf" srcId="{D77518EE-A112-43B6-99CD-ABADF5559626}" destId="{185517C9-8CDC-4705-B062-5A01EFA68FA2}" srcOrd="2" destOrd="0" presId="urn:microsoft.com/office/officeart/2005/8/layout/venn3"/>
    <dgm:cxn modelId="{EA7CAED3-D632-432A-95CF-6B68441B0B49}" type="presParOf" srcId="{D77518EE-A112-43B6-99CD-ABADF5559626}" destId="{57E78FF7-BC43-42FA-B80C-4B5F618AEE58}" srcOrd="3" destOrd="0" presId="urn:microsoft.com/office/officeart/2005/8/layout/venn3"/>
    <dgm:cxn modelId="{41DB847E-1EA6-4941-9B1C-B6AF289EDBB2}" type="presParOf" srcId="{D77518EE-A112-43B6-99CD-ABADF5559626}" destId="{6A33959D-BD98-456D-9502-B46B0F69B34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311C6A-6453-490A-AC31-FF16399876FF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rtl="1"/>
          <a:endParaRPr lang="ar-SA"/>
        </a:p>
      </dgm:t>
    </dgm:pt>
    <dgm:pt modelId="{7FD5EC45-B639-4D27-B1BC-773378E03C5C}">
      <dgm:prSet phldrT="[نص]"/>
      <dgm:spPr/>
      <dgm:t>
        <a:bodyPr/>
        <a:lstStyle/>
        <a:p>
          <a:pPr rtl="1"/>
          <a:r>
            <a:rPr lang="ar-SA" b="1" dirty="0"/>
            <a:t>البعد عن عقاب الله وعذابه، فترك المنكر بدون إنكار سبب للعقوبة.</a:t>
          </a:r>
        </a:p>
      </dgm:t>
    </dgm:pt>
    <dgm:pt modelId="{5F065018-123A-4091-BADA-D5DF031A781A}" type="parTrans" cxnId="{DBD6DEDA-CD33-46BB-A5EA-00DA1CBECC70}">
      <dgm:prSet/>
      <dgm:spPr/>
      <dgm:t>
        <a:bodyPr/>
        <a:lstStyle/>
        <a:p>
          <a:pPr rtl="1"/>
          <a:endParaRPr lang="ar-SA"/>
        </a:p>
      </dgm:t>
    </dgm:pt>
    <dgm:pt modelId="{EAF71CDD-1CD6-4651-BC39-52AADA36B9B8}" type="sibTrans" cxnId="{DBD6DEDA-CD33-46BB-A5EA-00DA1CBECC70}">
      <dgm:prSet/>
      <dgm:spPr/>
      <dgm:t>
        <a:bodyPr/>
        <a:lstStyle/>
        <a:p>
          <a:pPr rtl="1"/>
          <a:endParaRPr lang="ar-SA"/>
        </a:p>
      </dgm:t>
    </dgm:pt>
    <dgm:pt modelId="{DE10F60D-E6F6-4210-A661-80786A90F696}">
      <dgm:prSet phldrT="[نص]"/>
      <dgm:spPr/>
      <dgm:t>
        <a:bodyPr/>
        <a:lstStyle/>
        <a:p>
          <a:pPr rtl="1"/>
          <a:r>
            <a:rPr lang="ar-SA" b="1" dirty="0"/>
            <a:t>التعاون على فعل الخير والمعروف</a:t>
          </a:r>
        </a:p>
      </dgm:t>
    </dgm:pt>
    <dgm:pt modelId="{921D8283-91A8-4675-B19B-28B004EBE87A}" type="parTrans" cxnId="{5E317675-2C08-45F1-8C0E-FABE99E0E25B}">
      <dgm:prSet/>
      <dgm:spPr/>
      <dgm:t>
        <a:bodyPr/>
        <a:lstStyle/>
        <a:p>
          <a:pPr rtl="1"/>
          <a:endParaRPr lang="ar-SA"/>
        </a:p>
      </dgm:t>
    </dgm:pt>
    <dgm:pt modelId="{F9857052-C47D-4C61-A23B-4ABD6FDE8047}" type="sibTrans" cxnId="{5E317675-2C08-45F1-8C0E-FABE99E0E25B}">
      <dgm:prSet/>
      <dgm:spPr/>
      <dgm:t>
        <a:bodyPr/>
        <a:lstStyle/>
        <a:p>
          <a:pPr rtl="1"/>
          <a:endParaRPr lang="ar-SA"/>
        </a:p>
      </dgm:t>
    </dgm:pt>
    <dgm:pt modelId="{DD25BEB1-8D93-4462-A27C-0CA414CAF125}">
      <dgm:prSet phldrT="[نص]"/>
      <dgm:spPr/>
      <dgm:t>
        <a:bodyPr/>
        <a:lstStyle/>
        <a:p>
          <a:pPr rtl="1"/>
          <a:r>
            <a:rPr lang="ar-SA" b="1" dirty="0"/>
            <a:t>أمن المجتمع وطمأنينته ، إذ به يندفع الشر ويأمن الناس على دينهم وأنفسهم وأموالهم وأعراضهم.</a:t>
          </a:r>
        </a:p>
      </dgm:t>
    </dgm:pt>
    <dgm:pt modelId="{E170C67A-EC06-4153-A3C9-3DBA7CE8CDDD}" type="parTrans" cxnId="{AEC4062B-CD79-425D-BDA7-F9C1EBACB203}">
      <dgm:prSet/>
      <dgm:spPr/>
      <dgm:t>
        <a:bodyPr/>
        <a:lstStyle/>
        <a:p>
          <a:pPr rtl="1"/>
          <a:endParaRPr lang="ar-SA"/>
        </a:p>
      </dgm:t>
    </dgm:pt>
    <dgm:pt modelId="{8D82DF96-34D1-4876-BABF-06193E72D8C2}" type="sibTrans" cxnId="{AEC4062B-CD79-425D-BDA7-F9C1EBACB203}">
      <dgm:prSet/>
      <dgm:spPr/>
      <dgm:t>
        <a:bodyPr/>
        <a:lstStyle/>
        <a:p>
          <a:pPr rtl="1"/>
          <a:endParaRPr lang="ar-SA"/>
        </a:p>
      </dgm:t>
    </dgm:pt>
    <dgm:pt modelId="{67DD72DA-C1FF-4E66-83AF-40F0F91DB390}">
      <dgm:prSet phldrT="[نص]"/>
      <dgm:spPr/>
      <dgm:t>
        <a:bodyPr/>
        <a:lstStyle/>
        <a:p>
          <a:pPr rtl="1"/>
          <a:r>
            <a:rPr lang="ar-SA" b="1" dirty="0"/>
            <a:t>فيه تقليل للشر، وإزالة للمظاهر السيئة في المجتمع ، التي قد تدعو للفساد وتزينه حتى عند من لا يفكر فيه.</a:t>
          </a:r>
        </a:p>
      </dgm:t>
    </dgm:pt>
    <dgm:pt modelId="{9ACD576C-6E0F-45B4-95C4-2A4127AA3A2E}" type="parTrans" cxnId="{29B5FDB8-F15D-47AF-AE2A-D066E0FD151C}">
      <dgm:prSet/>
      <dgm:spPr/>
      <dgm:t>
        <a:bodyPr/>
        <a:lstStyle/>
        <a:p>
          <a:pPr rtl="1"/>
          <a:endParaRPr lang="ar-SA"/>
        </a:p>
      </dgm:t>
    </dgm:pt>
    <dgm:pt modelId="{4951B019-8500-4F06-95F6-8FB33CD31926}" type="sibTrans" cxnId="{29B5FDB8-F15D-47AF-AE2A-D066E0FD151C}">
      <dgm:prSet/>
      <dgm:spPr/>
      <dgm:t>
        <a:bodyPr/>
        <a:lstStyle/>
        <a:p>
          <a:pPr rtl="1"/>
          <a:endParaRPr lang="ar-SA"/>
        </a:p>
      </dgm:t>
    </dgm:pt>
    <dgm:pt modelId="{C6D51A74-4468-445D-8961-DB5EAA2C566B}" type="pres">
      <dgm:prSet presAssocID="{CC311C6A-6453-490A-AC31-FF16399876FF}" presName="cycle" presStyleCnt="0">
        <dgm:presLayoutVars>
          <dgm:dir/>
          <dgm:resizeHandles val="exact"/>
        </dgm:presLayoutVars>
      </dgm:prSet>
      <dgm:spPr/>
    </dgm:pt>
    <dgm:pt modelId="{BD1AA7D8-0BBA-4CDF-8837-1CA69424C21C}" type="pres">
      <dgm:prSet presAssocID="{7FD5EC45-B639-4D27-B1BC-773378E03C5C}" presName="node" presStyleLbl="node1" presStyleIdx="0" presStyleCnt="4" custScaleX="126806" custScaleY="126806" custRadScaleRad="93656">
        <dgm:presLayoutVars>
          <dgm:bulletEnabled val="1"/>
        </dgm:presLayoutVars>
      </dgm:prSet>
      <dgm:spPr/>
    </dgm:pt>
    <dgm:pt modelId="{31D75AF0-A574-40BF-92BA-3348179DEA70}" type="pres">
      <dgm:prSet presAssocID="{7FD5EC45-B639-4D27-B1BC-773378E03C5C}" presName="spNode" presStyleCnt="0"/>
      <dgm:spPr/>
    </dgm:pt>
    <dgm:pt modelId="{5B9F51A1-4D43-445C-9DC9-6042E4BBF69D}" type="pres">
      <dgm:prSet presAssocID="{EAF71CDD-1CD6-4651-BC39-52AADA36B9B8}" presName="sibTrans" presStyleLbl="sibTrans1D1" presStyleIdx="0" presStyleCnt="4"/>
      <dgm:spPr/>
    </dgm:pt>
    <dgm:pt modelId="{4284B252-8200-4B4F-8E50-6929324EB459}" type="pres">
      <dgm:prSet presAssocID="{DE10F60D-E6F6-4210-A661-80786A90F696}" presName="node" presStyleLbl="node1" presStyleIdx="1" presStyleCnt="4" custScaleX="126806" custScaleY="126806">
        <dgm:presLayoutVars>
          <dgm:bulletEnabled val="1"/>
        </dgm:presLayoutVars>
      </dgm:prSet>
      <dgm:spPr/>
    </dgm:pt>
    <dgm:pt modelId="{4DF44EC3-589A-43AA-8393-33B523C107AF}" type="pres">
      <dgm:prSet presAssocID="{DE10F60D-E6F6-4210-A661-80786A90F696}" presName="spNode" presStyleCnt="0"/>
      <dgm:spPr/>
    </dgm:pt>
    <dgm:pt modelId="{413E4607-0A56-4B8A-8474-E7854A0C9135}" type="pres">
      <dgm:prSet presAssocID="{F9857052-C47D-4C61-A23B-4ABD6FDE8047}" presName="sibTrans" presStyleLbl="sibTrans1D1" presStyleIdx="1" presStyleCnt="4"/>
      <dgm:spPr/>
    </dgm:pt>
    <dgm:pt modelId="{45905DDA-F227-4F52-8283-CA7F6E4E4F96}" type="pres">
      <dgm:prSet presAssocID="{DD25BEB1-8D93-4462-A27C-0CA414CAF125}" presName="node" presStyleLbl="node1" presStyleIdx="2" presStyleCnt="4" custScaleX="126806" custScaleY="126806" custRadScaleRad="97225">
        <dgm:presLayoutVars>
          <dgm:bulletEnabled val="1"/>
        </dgm:presLayoutVars>
      </dgm:prSet>
      <dgm:spPr/>
    </dgm:pt>
    <dgm:pt modelId="{29D1282A-4DF0-479E-A818-AA662306FE75}" type="pres">
      <dgm:prSet presAssocID="{DD25BEB1-8D93-4462-A27C-0CA414CAF125}" presName="spNode" presStyleCnt="0"/>
      <dgm:spPr/>
    </dgm:pt>
    <dgm:pt modelId="{119F557D-F476-4B03-AE20-1A2074B18E4F}" type="pres">
      <dgm:prSet presAssocID="{8D82DF96-34D1-4876-BABF-06193E72D8C2}" presName="sibTrans" presStyleLbl="sibTrans1D1" presStyleIdx="2" presStyleCnt="4"/>
      <dgm:spPr/>
    </dgm:pt>
    <dgm:pt modelId="{1A915D31-3969-43E3-9730-24478E7002B0}" type="pres">
      <dgm:prSet presAssocID="{67DD72DA-C1FF-4E66-83AF-40F0F91DB390}" presName="node" presStyleLbl="node1" presStyleIdx="3" presStyleCnt="4" custScaleX="126806" custScaleY="126806">
        <dgm:presLayoutVars>
          <dgm:bulletEnabled val="1"/>
        </dgm:presLayoutVars>
      </dgm:prSet>
      <dgm:spPr/>
    </dgm:pt>
    <dgm:pt modelId="{F1ED009D-23A3-4ABC-8ECE-4E66B17D3A62}" type="pres">
      <dgm:prSet presAssocID="{67DD72DA-C1FF-4E66-83AF-40F0F91DB390}" presName="spNode" presStyleCnt="0"/>
      <dgm:spPr/>
    </dgm:pt>
    <dgm:pt modelId="{25D058D0-004F-4871-884E-B245055EC58B}" type="pres">
      <dgm:prSet presAssocID="{4951B019-8500-4F06-95F6-8FB33CD31926}" presName="sibTrans" presStyleLbl="sibTrans1D1" presStyleIdx="3" presStyleCnt="4"/>
      <dgm:spPr/>
    </dgm:pt>
  </dgm:ptLst>
  <dgm:cxnLst>
    <dgm:cxn modelId="{9326F800-5140-46FC-A828-C0D3467A9438}" type="presOf" srcId="{F9857052-C47D-4C61-A23B-4ABD6FDE8047}" destId="{413E4607-0A56-4B8A-8474-E7854A0C9135}" srcOrd="0" destOrd="0" presId="urn:microsoft.com/office/officeart/2005/8/layout/cycle6"/>
    <dgm:cxn modelId="{0E695216-8DF5-47B6-B937-F493A26301A6}" type="presOf" srcId="{8D82DF96-34D1-4876-BABF-06193E72D8C2}" destId="{119F557D-F476-4B03-AE20-1A2074B18E4F}" srcOrd="0" destOrd="0" presId="urn:microsoft.com/office/officeart/2005/8/layout/cycle6"/>
    <dgm:cxn modelId="{BE0F8A22-CE45-46CE-9399-5918F5DF86E8}" type="presOf" srcId="{CC311C6A-6453-490A-AC31-FF16399876FF}" destId="{C6D51A74-4468-445D-8961-DB5EAA2C566B}" srcOrd="0" destOrd="0" presId="urn:microsoft.com/office/officeart/2005/8/layout/cycle6"/>
    <dgm:cxn modelId="{AEC4062B-CD79-425D-BDA7-F9C1EBACB203}" srcId="{CC311C6A-6453-490A-AC31-FF16399876FF}" destId="{DD25BEB1-8D93-4462-A27C-0CA414CAF125}" srcOrd="2" destOrd="0" parTransId="{E170C67A-EC06-4153-A3C9-3DBA7CE8CDDD}" sibTransId="{8D82DF96-34D1-4876-BABF-06193E72D8C2}"/>
    <dgm:cxn modelId="{74FA5C2B-F219-4C31-A3BB-A187824EFA38}" type="presOf" srcId="{EAF71CDD-1CD6-4651-BC39-52AADA36B9B8}" destId="{5B9F51A1-4D43-445C-9DC9-6042E4BBF69D}" srcOrd="0" destOrd="0" presId="urn:microsoft.com/office/officeart/2005/8/layout/cycle6"/>
    <dgm:cxn modelId="{5E317675-2C08-45F1-8C0E-FABE99E0E25B}" srcId="{CC311C6A-6453-490A-AC31-FF16399876FF}" destId="{DE10F60D-E6F6-4210-A661-80786A90F696}" srcOrd="1" destOrd="0" parTransId="{921D8283-91A8-4675-B19B-28B004EBE87A}" sibTransId="{F9857052-C47D-4C61-A23B-4ABD6FDE8047}"/>
    <dgm:cxn modelId="{77ADDF86-0372-4E5F-9716-643F32ACF76E}" type="presOf" srcId="{DE10F60D-E6F6-4210-A661-80786A90F696}" destId="{4284B252-8200-4B4F-8E50-6929324EB459}" srcOrd="0" destOrd="0" presId="urn:microsoft.com/office/officeart/2005/8/layout/cycle6"/>
    <dgm:cxn modelId="{A33F83A9-0562-4E8A-B881-A916D8BFCEB9}" type="presOf" srcId="{DD25BEB1-8D93-4462-A27C-0CA414CAF125}" destId="{45905DDA-F227-4F52-8283-CA7F6E4E4F96}" srcOrd="0" destOrd="0" presId="urn:microsoft.com/office/officeart/2005/8/layout/cycle6"/>
    <dgm:cxn modelId="{137FA1AD-EF33-4D7D-8481-778F6A17AE90}" type="presOf" srcId="{4951B019-8500-4F06-95F6-8FB33CD31926}" destId="{25D058D0-004F-4871-884E-B245055EC58B}" srcOrd="0" destOrd="0" presId="urn:microsoft.com/office/officeart/2005/8/layout/cycle6"/>
    <dgm:cxn modelId="{29B5FDB8-F15D-47AF-AE2A-D066E0FD151C}" srcId="{CC311C6A-6453-490A-AC31-FF16399876FF}" destId="{67DD72DA-C1FF-4E66-83AF-40F0F91DB390}" srcOrd="3" destOrd="0" parTransId="{9ACD576C-6E0F-45B4-95C4-2A4127AA3A2E}" sibTransId="{4951B019-8500-4F06-95F6-8FB33CD31926}"/>
    <dgm:cxn modelId="{DBD6DEDA-CD33-46BB-A5EA-00DA1CBECC70}" srcId="{CC311C6A-6453-490A-AC31-FF16399876FF}" destId="{7FD5EC45-B639-4D27-B1BC-773378E03C5C}" srcOrd="0" destOrd="0" parTransId="{5F065018-123A-4091-BADA-D5DF031A781A}" sibTransId="{EAF71CDD-1CD6-4651-BC39-52AADA36B9B8}"/>
    <dgm:cxn modelId="{C3FBEFDD-A726-4454-9810-D51459164C25}" type="presOf" srcId="{67DD72DA-C1FF-4E66-83AF-40F0F91DB390}" destId="{1A915D31-3969-43E3-9730-24478E7002B0}" srcOrd="0" destOrd="0" presId="urn:microsoft.com/office/officeart/2005/8/layout/cycle6"/>
    <dgm:cxn modelId="{4D00CBE1-91FF-4B54-881F-E1B636D55C2D}" type="presOf" srcId="{7FD5EC45-B639-4D27-B1BC-773378E03C5C}" destId="{BD1AA7D8-0BBA-4CDF-8837-1CA69424C21C}" srcOrd="0" destOrd="0" presId="urn:microsoft.com/office/officeart/2005/8/layout/cycle6"/>
    <dgm:cxn modelId="{34F5DDFA-0820-4FF3-8198-C6C7B9634BF9}" type="presParOf" srcId="{C6D51A74-4468-445D-8961-DB5EAA2C566B}" destId="{BD1AA7D8-0BBA-4CDF-8837-1CA69424C21C}" srcOrd="0" destOrd="0" presId="urn:microsoft.com/office/officeart/2005/8/layout/cycle6"/>
    <dgm:cxn modelId="{5715D852-A1B3-44CA-9AF9-3A7298A02C55}" type="presParOf" srcId="{C6D51A74-4468-445D-8961-DB5EAA2C566B}" destId="{31D75AF0-A574-40BF-92BA-3348179DEA70}" srcOrd="1" destOrd="0" presId="urn:microsoft.com/office/officeart/2005/8/layout/cycle6"/>
    <dgm:cxn modelId="{369B2F3F-0363-4D93-8456-3D42BDD55CE7}" type="presParOf" srcId="{C6D51A74-4468-445D-8961-DB5EAA2C566B}" destId="{5B9F51A1-4D43-445C-9DC9-6042E4BBF69D}" srcOrd="2" destOrd="0" presId="urn:microsoft.com/office/officeart/2005/8/layout/cycle6"/>
    <dgm:cxn modelId="{38059F2E-B0B9-4CD8-90BA-8184173FE701}" type="presParOf" srcId="{C6D51A74-4468-445D-8961-DB5EAA2C566B}" destId="{4284B252-8200-4B4F-8E50-6929324EB459}" srcOrd="3" destOrd="0" presId="urn:microsoft.com/office/officeart/2005/8/layout/cycle6"/>
    <dgm:cxn modelId="{C6C696D2-3BB7-48E1-8803-8ABBC0C23BD8}" type="presParOf" srcId="{C6D51A74-4468-445D-8961-DB5EAA2C566B}" destId="{4DF44EC3-589A-43AA-8393-33B523C107AF}" srcOrd="4" destOrd="0" presId="urn:microsoft.com/office/officeart/2005/8/layout/cycle6"/>
    <dgm:cxn modelId="{3D71D291-8895-4356-B6DC-E19E9D9D52DB}" type="presParOf" srcId="{C6D51A74-4468-445D-8961-DB5EAA2C566B}" destId="{413E4607-0A56-4B8A-8474-E7854A0C9135}" srcOrd="5" destOrd="0" presId="urn:microsoft.com/office/officeart/2005/8/layout/cycle6"/>
    <dgm:cxn modelId="{AFE873A9-8610-4392-BE08-DD919E22AFA3}" type="presParOf" srcId="{C6D51A74-4468-445D-8961-DB5EAA2C566B}" destId="{45905DDA-F227-4F52-8283-CA7F6E4E4F96}" srcOrd="6" destOrd="0" presId="urn:microsoft.com/office/officeart/2005/8/layout/cycle6"/>
    <dgm:cxn modelId="{069A0ACF-9370-4BDC-A66E-0F717133D4AB}" type="presParOf" srcId="{C6D51A74-4468-445D-8961-DB5EAA2C566B}" destId="{29D1282A-4DF0-479E-A818-AA662306FE75}" srcOrd="7" destOrd="0" presId="urn:microsoft.com/office/officeart/2005/8/layout/cycle6"/>
    <dgm:cxn modelId="{1898F324-8C43-45F8-B79A-806458816538}" type="presParOf" srcId="{C6D51A74-4468-445D-8961-DB5EAA2C566B}" destId="{119F557D-F476-4B03-AE20-1A2074B18E4F}" srcOrd="8" destOrd="0" presId="urn:microsoft.com/office/officeart/2005/8/layout/cycle6"/>
    <dgm:cxn modelId="{ED21B163-11C9-4FA1-9A85-B20DC5E4B7DC}" type="presParOf" srcId="{C6D51A74-4468-445D-8961-DB5EAA2C566B}" destId="{1A915D31-3969-43E3-9730-24478E7002B0}" srcOrd="9" destOrd="0" presId="urn:microsoft.com/office/officeart/2005/8/layout/cycle6"/>
    <dgm:cxn modelId="{2AAB4805-49AA-48E3-AA44-D7058CCF907A}" type="presParOf" srcId="{C6D51A74-4468-445D-8961-DB5EAA2C566B}" destId="{F1ED009D-23A3-4ABC-8ECE-4E66B17D3A62}" srcOrd="10" destOrd="0" presId="urn:microsoft.com/office/officeart/2005/8/layout/cycle6"/>
    <dgm:cxn modelId="{E6FB12A1-F32D-4758-A936-3537631FF442}" type="presParOf" srcId="{C6D51A74-4468-445D-8961-DB5EAA2C566B}" destId="{25D058D0-004F-4871-884E-B245055EC58B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6E741-0EC8-4BAF-9B14-1EB9761FEBA1}">
      <dsp:nvSpPr>
        <dsp:cNvPr id="0" name=""/>
        <dsp:cNvSpPr/>
      </dsp:nvSpPr>
      <dsp:spPr>
        <a:xfrm>
          <a:off x="165228" y="1436"/>
          <a:ext cx="6330342" cy="57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b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2700" kern="1200" dirty="0"/>
        </a:p>
      </dsp:txBody>
      <dsp:txXfrm>
        <a:off x="165228" y="1436"/>
        <a:ext cx="6330342" cy="575485"/>
      </dsp:txXfrm>
    </dsp:sp>
    <dsp:sp modelId="{F50DC278-51E0-44BB-9AED-0BABDB14A107}">
      <dsp:nvSpPr>
        <dsp:cNvPr id="0" name=""/>
        <dsp:cNvSpPr/>
      </dsp:nvSpPr>
      <dsp:spPr>
        <a:xfrm>
          <a:off x="165228" y="576921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5185C-9BBA-4CFD-ADB3-AE8DEFBEB2E3}">
      <dsp:nvSpPr>
        <dsp:cNvPr id="0" name=""/>
        <dsp:cNvSpPr/>
      </dsp:nvSpPr>
      <dsp:spPr>
        <a:xfrm>
          <a:off x="1054993" y="576921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562513"/>
            <a:satOff val="-844"/>
            <a:lumOff val="-137"/>
            <a:alphaOff val="0"/>
          </a:schemeClr>
        </a:solidFill>
        <a:ln w="25400" cap="flat" cmpd="sng" algn="ctr">
          <a:solidFill>
            <a:schemeClr val="accent3">
              <a:hueOff val="562513"/>
              <a:satOff val="-844"/>
              <a:lumOff val="-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FCF10-5B0A-4FDB-A9B5-C6CDF04459D6}">
      <dsp:nvSpPr>
        <dsp:cNvPr id="0" name=""/>
        <dsp:cNvSpPr/>
      </dsp:nvSpPr>
      <dsp:spPr>
        <a:xfrm>
          <a:off x="1945461" y="576921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1125026"/>
            <a:satOff val="-1688"/>
            <a:lumOff val="-275"/>
            <a:alphaOff val="0"/>
          </a:schemeClr>
        </a:solidFill>
        <a:ln w="25400" cap="flat" cmpd="sng" algn="ctr">
          <a:solidFill>
            <a:schemeClr val="accent3">
              <a:hueOff val="1125026"/>
              <a:satOff val="-1688"/>
              <a:lumOff val="-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702B7-E2F3-4955-8A85-D2B010F89AA1}">
      <dsp:nvSpPr>
        <dsp:cNvPr id="0" name=""/>
        <dsp:cNvSpPr/>
      </dsp:nvSpPr>
      <dsp:spPr>
        <a:xfrm>
          <a:off x="2835226" y="576921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1687540"/>
            <a:satOff val="-2532"/>
            <a:lumOff val="-412"/>
            <a:alphaOff val="0"/>
          </a:schemeClr>
        </a:solidFill>
        <a:ln w="25400" cap="flat" cmpd="sng" algn="ctr">
          <a:solidFill>
            <a:schemeClr val="accent3">
              <a:hueOff val="1687540"/>
              <a:satOff val="-2532"/>
              <a:lumOff val="-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49AF0-0E4C-4CF0-9F39-65E44DAF0B96}">
      <dsp:nvSpPr>
        <dsp:cNvPr id="0" name=""/>
        <dsp:cNvSpPr/>
      </dsp:nvSpPr>
      <dsp:spPr>
        <a:xfrm>
          <a:off x="3725694" y="576921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AA4B2-AFC0-4CA1-85A1-C16045BAF3EC}">
      <dsp:nvSpPr>
        <dsp:cNvPr id="0" name=""/>
        <dsp:cNvSpPr/>
      </dsp:nvSpPr>
      <dsp:spPr>
        <a:xfrm>
          <a:off x="4615459" y="576921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4A2A9-BA6A-47C9-BB52-1394E8D21982}">
      <dsp:nvSpPr>
        <dsp:cNvPr id="0" name=""/>
        <dsp:cNvSpPr/>
      </dsp:nvSpPr>
      <dsp:spPr>
        <a:xfrm>
          <a:off x="5505927" y="576921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3375079"/>
            <a:satOff val="-5064"/>
            <a:lumOff val="-824"/>
            <a:alphaOff val="0"/>
          </a:schemeClr>
        </a:solidFill>
        <a:ln w="25400" cap="flat" cmpd="sng" algn="ctr">
          <a:solidFill>
            <a:schemeClr val="accent3">
              <a:hueOff val="3375079"/>
              <a:satOff val="-5064"/>
              <a:lumOff val="-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B5325-5E97-4426-BDB2-2A8C1DB726B5}">
      <dsp:nvSpPr>
        <dsp:cNvPr id="0" name=""/>
        <dsp:cNvSpPr/>
      </dsp:nvSpPr>
      <dsp:spPr>
        <a:xfrm>
          <a:off x="165228" y="694150"/>
          <a:ext cx="6412637" cy="937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b="1" kern="1200" dirty="0"/>
            <a:t>يقول تعالى </a:t>
          </a:r>
          <a:r>
            <a:rPr lang="ar-SA" sz="2600" b="1" kern="1200" dirty="0"/>
            <a:t>: </a:t>
          </a:r>
          <a:r>
            <a:rPr lang="ar-SA" sz="1600" b="0" kern="1200" dirty="0"/>
            <a:t>(</a:t>
          </a:r>
          <a:r>
            <a:rPr lang="ar-SA" sz="2000" b="1" i="0" kern="1200" dirty="0">
              <a:solidFill>
                <a:srgbClr val="00B050"/>
              </a:solidFill>
            </a:rPr>
            <a:t>وَلْتَكُن مِّنكُمْ أُمَّةٌ يَدْعُونَ إِلَى الْخَيْرِ وَيَأْمُرُونَ بِالْمَعْرُوفِ وَيَنْهَوْنَ عَنِ الْمُنكَرِ ۚ </a:t>
          </a:r>
          <a:r>
            <a:rPr lang="ar-SA" sz="2000" b="1" i="0" kern="1200" dirty="0" err="1">
              <a:solidFill>
                <a:srgbClr val="00B050"/>
              </a:solidFill>
            </a:rPr>
            <a:t>وَأُولَٰئِكَ</a:t>
          </a:r>
          <a:r>
            <a:rPr lang="ar-SA" sz="2000" b="1" i="0" kern="1200" dirty="0">
              <a:solidFill>
                <a:srgbClr val="00B050"/>
              </a:solidFill>
            </a:rPr>
            <a:t> هُمُ الْمُفْلِحُون</a:t>
          </a:r>
          <a:r>
            <a:rPr lang="ar-SA" sz="2000" b="1" i="0" kern="1200" dirty="0"/>
            <a:t>َ</a:t>
          </a:r>
          <a:r>
            <a:rPr lang="ar-SA" sz="1600" b="0" kern="1200" dirty="0"/>
            <a:t>)</a:t>
          </a:r>
          <a:r>
            <a:rPr lang="ar-SA" sz="2000" b="1" kern="1200" dirty="0"/>
            <a:t> ، قال ابن العربي المالكي : هذه الآية دليل على أن الأمر بالمعروف والنهي عن المنكر فرض كفاية</a:t>
          </a:r>
          <a:endParaRPr lang="ar-SA" sz="2600" b="1" kern="1200" dirty="0"/>
        </a:p>
      </dsp:txBody>
      <dsp:txXfrm>
        <a:off x="165228" y="694150"/>
        <a:ext cx="6412637" cy="937828"/>
      </dsp:txXfrm>
    </dsp:sp>
    <dsp:sp modelId="{7B164166-942D-47EB-89BF-CEEC5865B906}">
      <dsp:nvSpPr>
        <dsp:cNvPr id="0" name=""/>
        <dsp:cNvSpPr/>
      </dsp:nvSpPr>
      <dsp:spPr>
        <a:xfrm>
          <a:off x="165228" y="1856614"/>
          <a:ext cx="6330342" cy="57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2600" kern="1200"/>
        </a:p>
      </dsp:txBody>
      <dsp:txXfrm>
        <a:off x="165228" y="1856614"/>
        <a:ext cx="6330342" cy="575485"/>
      </dsp:txXfrm>
    </dsp:sp>
    <dsp:sp modelId="{7E9C4802-D774-4571-96D3-AC2FBD371A7B}">
      <dsp:nvSpPr>
        <dsp:cNvPr id="0" name=""/>
        <dsp:cNvSpPr/>
      </dsp:nvSpPr>
      <dsp:spPr>
        <a:xfrm>
          <a:off x="165228" y="2432100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3937592"/>
            <a:satOff val="-5908"/>
            <a:lumOff val="-961"/>
            <a:alphaOff val="0"/>
          </a:schemeClr>
        </a:solidFill>
        <a:ln w="25400" cap="flat" cmpd="sng" algn="ctr">
          <a:solidFill>
            <a:schemeClr val="accent3">
              <a:hueOff val="3937592"/>
              <a:satOff val="-5908"/>
              <a:lumOff val="-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B9EE2-09CE-43FE-A32B-A37A4E4F4323}">
      <dsp:nvSpPr>
        <dsp:cNvPr id="0" name=""/>
        <dsp:cNvSpPr/>
      </dsp:nvSpPr>
      <dsp:spPr>
        <a:xfrm>
          <a:off x="1054993" y="2432100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984AA-4689-4A56-ADA1-6A57B54A75A9}">
      <dsp:nvSpPr>
        <dsp:cNvPr id="0" name=""/>
        <dsp:cNvSpPr/>
      </dsp:nvSpPr>
      <dsp:spPr>
        <a:xfrm>
          <a:off x="1945461" y="2432100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5062619"/>
            <a:satOff val="-7596"/>
            <a:lumOff val="-1235"/>
            <a:alphaOff val="0"/>
          </a:schemeClr>
        </a:solidFill>
        <a:ln w="25400" cap="flat" cmpd="sng" algn="ctr">
          <a:solidFill>
            <a:schemeClr val="accent3">
              <a:hueOff val="5062619"/>
              <a:satOff val="-7596"/>
              <a:lumOff val="-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7AD97-1579-4838-A1EE-F682CBD4D1E0}">
      <dsp:nvSpPr>
        <dsp:cNvPr id="0" name=""/>
        <dsp:cNvSpPr/>
      </dsp:nvSpPr>
      <dsp:spPr>
        <a:xfrm>
          <a:off x="2835226" y="2432100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0B614-5FB6-4EE8-B042-D6EE4E5200FD}">
      <dsp:nvSpPr>
        <dsp:cNvPr id="0" name=""/>
        <dsp:cNvSpPr/>
      </dsp:nvSpPr>
      <dsp:spPr>
        <a:xfrm>
          <a:off x="3725694" y="2432100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6187645"/>
            <a:satOff val="-9284"/>
            <a:lumOff val="-1510"/>
            <a:alphaOff val="0"/>
          </a:schemeClr>
        </a:solidFill>
        <a:ln w="25400" cap="flat" cmpd="sng" algn="ctr">
          <a:solidFill>
            <a:schemeClr val="accent3">
              <a:hueOff val="6187645"/>
              <a:satOff val="-9284"/>
              <a:lumOff val="-1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ECD18-67A0-494C-92C7-7FA167DC5399}">
      <dsp:nvSpPr>
        <dsp:cNvPr id="0" name=""/>
        <dsp:cNvSpPr/>
      </dsp:nvSpPr>
      <dsp:spPr>
        <a:xfrm>
          <a:off x="4615459" y="2432100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EAB74-8532-4A78-96E5-1866267F8019}">
      <dsp:nvSpPr>
        <dsp:cNvPr id="0" name=""/>
        <dsp:cNvSpPr/>
      </dsp:nvSpPr>
      <dsp:spPr>
        <a:xfrm>
          <a:off x="5505927" y="2432100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7312671"/>
            <a:satOff val="-10972"/>
            <a:lumOff val="-1784"/>
            <a:alphaOff val="0"/>
          </a:schemeClr>
        </a:solidFill>
        <a:ln w="25400" cap="flat" cmpd="sng" algn="ctr">
          <a:solidFill>
            <a:schemeClr val="accent3">
              <a:hueOff val="7312671"/>
              <a:satOff val="-10972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3C566-DA77-4602-818E-68CF1F670237}">
      <dsp:nvSpPr>
        <dsp:cNvPr id="0" name=""/>
        <dsp:cNvSpPr/>
      </dsp:nvSpPr>
      <dsp:spPr>
        <a:xfrm>
          <a:off x="165228" y="2549328"/>
          <a:ext cx="6412637" cy="937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i="0" kern="1200" dirty="0"/>
            <a:t>عن أبي سعيد الخدري رضي الله عنه قال : سمعت رسول الله صلى الله عليه وسلم يقول : </a:t>
          </a:r>
          <a:r>
            <a:rPr lang="ar-SA" sz="1600" b="0" i="0" kern="1200" dirty="0"/>
            <a:t>((</a:t>
          </a:r>
          <a:r>
            <a:rPr lang="ar-SA" sz="2100" b="1" i="0" kern="1200" dirty="0"/>
            <a:t> </a:t>
          </a:r>
          <a:r>
            <a:rPr lang="ar-SA" sz="2100" b="1" i="0" kern="1200" dirty="0">
              <a:solidFill>
                <a:srgbClr val="0070C0"/>
              </a:solidFill>
            </a:rPr>
            <a:t>من رأى منكم منكرا فليغيره بيده ، فإن لم يستطع فبلسانه ، فإن لم يستطع فبقلبه ، وذلك أضعف الإيمان </a:t>
          </a:r>
          <a:r>
            <a:rPr lang="ar-SA" sz="1600" b="0" i="0" kern="1200" dirty="0"/>
            <a:t>))</a:t>
          </a:r>
          <a:endParaRPr lang="ar-SA" sz="1600" b="0" kern="1200" dirty="0"/>
        </a:p>
      </dsp:txBody>
      <dsp:txXfrm>
        <a:off x="165228" y="2549328"/>
        <a:ext cx="6412637" cy="937828"/>
      </dsp:txXfrm>
    </dsp:sp>
    <dsp:sp modelId="{E98F3146-F6AC-4D36-ADE9-717576B39411}">
      <dsp:nvSpPr>
        <dsp:cNvPr id="0" name=""/>
        <dsp:cNvSpPr/>
      </dsp:nvSpPr>
      <dsp:spPr>
        <a:xfrm>
          <a:off x="165228" y="3711792"/>
          <a:ext cx="6330342" cy="57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2600" kern="1200"/>
        </a:p>
      </dsp:txBody>
      <dsp:txXfrm>
        <a:off x="165228" y="3711792"/>
        <a:ext cx="6330342" cy="575485"/>
      </dsp:txXfrm>
    </dsp:sp>
    <dsp:sp modelId="{27C06DFA-E856-4A1E-9DE9-CDB9446CFB19}">
      <dsp:nvSpPr>
        <dsp:cNvPr id="0" name=""/>
        <dsp:cNvSpPr/>
      </dsp:nvSpPr>
      <dsp:spPr>
        <a:xfrm>
          <a:off x="165228" y="4287278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7875184"/>
            <a:satOff val="-11816"/>
            <a:lumOff val="-1922"/>
            <a:alphaOff val="0"/>
          </a:schemeClr>
        </a:solidFill>
        <a:ln w="25400" cap="flat" cmpd="sng" algn="ctr">
          <a:solidFill>
            <a:schemeClr val="accent3">
              <a:hueOff val="7875184"/>
              <a:satOff val="-11816"/>
              <a:lumOff val="-1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64D5E-CE4A-450B-AB99-54E5C6E3EA48}">
      <dsp:nvSpPr>
        <dsp:cNvPr id="0" name=""/>
        <dsp:cNvSpPr/>
      </dsp:nvSpPr>
      <dsp:spPr>
        <a:xfrm>
          <a:off x="1054993" y="4287278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30C4F-01AA-433C-989E-8D608FAAF93B}">
      <dsp:nvSpPr>
        <dsp:cNvPr id="0" name=""/>
        <dsp:cNvSpPr/>
      </dsp:nvSpPr>
      <dsp:spPr>
        <a:xfrm>
          <a:off x="1945461" y="4287278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F85AF-1C32-4DB8-BE79-F4EABD96A7DF}">
      <dsp:nvSpPr>
        <dsp:cNvPr id="0" name=""/>
        <dsp:cNvSpPr/>
      </dsp:nvSpPr>
      <dsp:spPr>
        <a:xfrm>
          <a:off x="2835226" y="4287278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9562724"/>
            <a:satOff val="-14348"/>
            <a:lumOff val="-2333"/>
            <a:alphaOff val="0"/>
          </a:schemeClr>
        </a:solidFill>
        <a:ln w="25400" cap="flat" cmpd="sng" algn="ctr">
          <a:solidFill>
            <a:schemeClr val="accent3">
              <a:hueOff val="9562724"/>
              <a:satOff val="-14348"/>
              <a:lumOff val="-2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41CE4-1679-4D11-8109-3812BEBA2D4B}">
      <dsp:nvSpPr>
        <dsp:cNvPr id="0" name=""/>
        <dsp:cNvSpPr/>
      </dsp:nvSpPr>
      <dsp:spPr>
        <a:xfrm>
          <a:off x="3725694" y="4287278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10125237"/>
            <a:satOff val="-15192"/>
            <a:lumOff val="-2471"/>
            <a:alphaOff val="0"/>
          </a:schemeClr>
        </a:solidFill>
        <a:ln w="25400" cap="flat" cmpd="sng" algn="ctr">
          <a:solidFill>
            <a:schemeClr val="accent3">
              <a:hueOff val="10125237"/>
              <a:satOff val="-15192"/>
              <a:lumOff val="-2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44A90-3663-4CF7-BE6E-266D91912397}">
      <dsp:nvSpPr>
        <dsp:cNvPr id="0" name=""/>
        <dsp:cNvSpPr/>
      </dsp:nvSpPr>
      <dsp:spPr>
        <a:xfrm>
          <a:off x="4615459" y="4287278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10687750"/>
            <a:satOff val="-16036"/>
            <a:lumOff val="-2608"/>
            <a:alphaOff val="0"/>
          </a:schemeClr>
        </a:solidFill>
        <a:ln w="25400" cap="flat" cmpd="sng" algn="ctr">
          <a:solidFill>
            <a:schemeClr val="accent3">
              <a:hueOff val="10687750"/>
              <a:satOff val="-16036"/>
              <a:lumOff val="-2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E3244-5818-45DC-9DFC-2CB7424ADBBF}">
      <dsp:nvSpPr>
        <dsp:cNvPr id="0" name=""/>
        <dsp:cNvSpPr/>
      </dsp:nvSpPr>
      <dsp:spPr>
        <a:xfrm>
          <a:off x="5505927" y="4287278"/>
          <a:ext cx="1481300" cy="1172285"/>
        </a:xfrm>
        <a:prstGeom prst="chevron">
          <a:avLst>
            <a:gd name="adj" fmla="val 7061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8ACB4-062F-49AD-B06A-2EA2358C5833}">
      <dsp:nvSpPr>
        <dsp:cNvPr id="0" name=""/>
        <dsp:cNvSpPr/>
      </dsp:nvSpPr>
      <dsp:spPr>
        <a:xfrm>
          <a:off x="201716" y="4392493"/>
          <a:ext cx="6412637" cy="937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kern="1200" dirty="0"/>
            <a:t>أما الإجماع فقال النووي رحمه الله : وقد تطابق على وجوب الأمر بالمعروف والنهي عن المنكر الكتاب والسنة والإجماع</a:t>
          </a:r>
        </a:p>
      </dsp:txBody>
      <dsp:txXfrm>
        <a:off x="201716" y="4392493"/>
        <a:ext cx="6412637" cy="937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3E8B0-E09E-44FF-9198-D87020BD4F3B}">
      <dsp:nvSpPr>
        <dsp:cNvPr id="0" name=""/>
        <dsp:cNvSpPr/>
      </dsp:nvSpPr>
      <dsp:spPr>
        <a:xfrm>
          <a:off x="976710" y="-231365"/>
          <a:ext cx="4286595" cy="4286595"/>
        </a:xfrm>
        <a:prstGeom prst="circularArrow">
          <a:avLst>
            <a:gd name="adj1" fmla="val 5689"/>
            <a:gd name="adj2" fmla="val 340510"/>
            <a:gd name="adj3" fmla="val 12464124"/>
            <a:gd name="adj4" fmla="val 18239581"/>
            <a:gd name="adj5" fmla="val 5908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18328-B70D-4E1E-8FC3-F655161D3725}">
      <dsp:nvSpPr>
        <dsp:cNvPr id="0" name=""/>
        <dsp:cNvSpPr/>
      </dsp:nvSpPr>
      <dsp:spPr>
        <a:xfrm>
          <a:off x="1625511" y="0"/>
          <a:ext cx="2988992" cy="14944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b="1" kern="1200" dirty="0"/>
            <a:t>أن الله تعالى جعله أهم صفات المؤمنين.</a:t>
          </a:r>
        </a:p>
      </dsp:txBody>
      <dsp:txXfrm>
        <a:off x="1698466" y="72955"/>
        <a:ext cx="2843082" cy="1348586"/>
      </dsp:txXfrm>
    </dsp:sp>
    <dsp:sp modelId="{00086071-D66D-4536-B8BD-3CBCFBF7352A}">
      <dsp:nvSpPr>
        <dsp:cNvPr id="0" name=""/>
        <dsp:cNvSpPr/>
      </dsp:nvSpPr>
      <dsp:spPr>
        <a:xfrm>
          <a:off x="3250151" y="2852199"/>
          <a:ext cx="2988992" cy="1494496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b="1" kern="1200" dirty="0"/>
            <a:t>أن الله تعالى قرنه بأعظم شعائر الدين وهي :إقام الصلاة وإيتاء الزكاة والتسليم لله ورسوله.</a:t>
          </a:r>
        </a:p>
      </dsp:txBody>
      <dsp:txXfrm>
        <a:off x="3323106" y="2925154"/>
        <a:ext cx="2843082" cy="1348586"/>
      </dsp:txXfrm>
    </dsp:sp>
    <dsp:sp modelId="{31BB90C3-7EC4-47DE-AF9D-A32C9D8963A5}">
      <dsp:nvSpPr>
        <dsp:cNvPr id="0" name=""/>
        <dsp:cNvSpPr/>
      </dsp:nvSpPr>
      <dsp:spPr>
        <a:xfrm>
          <a:off x="872" y="2852199"/>
          <a:ext cx="2988992" cy="1494496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b="1" kern="1200" dirty="0"/>
            <a:t>أن الله تعالى رتّب على فعل هذه الصفات ومنها : الأمر بالمعروف والنهي عن المنكر الفوز برحمة الله .</a:t>
          </a:r>
        </a:p>
      </dsp:txBody>
      <dsp:txXfrm>
        <a:off x="73827" y="2925154"/>
        <a:ext cx="2843082" cy="1348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9CDC5-9B3F-4BCF-A790-65198B410683}">
      <dsp:nvSpPr>
        <dsp:cNvPr id="0" name=""/>
        <dsp:cNvSpPr/>
      </dsp:nvSpPr>
      <dsp:spPr>
        <a:xfrm>
          <a:off x="2573" y="394831"/>
          <a:ext cx="2250448" cy="225044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3850" tIns="35560" rIns="123850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لزوم الرفق والأسلوب اللطيف</a:t>
          </a:r>
        </a:p>
      </dsp:txBody>
      <dsp:txXfrm>
        <a:off x="332143" y="724401"/>
        <a:ext cx="1591308" cy="1591308"/>
      </dsp:txXfrm>
    </dsp:sp>
    <dsp:sp modelId="{185517C9-8CDC-4705-B062-5A01EFA68FA2}">
      <dsp:nvSpPr>
        <dsp:cNvPr id="0" name=""/>
        <dsp:cNvSpPr/>
      </dsp:nvSpPr>
      <dsp:spPr>
        <a:xfrm>
          <a:off x="1802931" y="394831"/>
          <a:ext cx="2250448" cy="2250448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3850" tIns="35560" rIns="123850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استعمال الحكمة والموعظة الحسنة</a:t>
          </a:r>
        </a:p>
      </dsp:txBody>
      <dsp:txXfrm>
        <a:off x="2132501" y="724401"/>
        <a:ext cx="1591308" cy="1591308"/>
      </dsp:txXfrm>
    </dsp:sp>
    <dsp:sp modelId="{6A33959D-BD98-456D-9502-B46B0F69B344}">
      <dsp:nvSpPr>
        <dsp:cNvPr id="0" name=""/>
        <dsp:cNvSpPr/>
      </dsp:nvSpPr>
      <dsp:spPr>
        <a:xfrm>
          <a:off x="3603290" y="394831"/>
          <a:ext cx="2250448" cy="2250448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3850" tIns="35560" rIns="123850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الإخلاص لله تعالى.</a:t>
          </a:r>
        </a:p>
      </dsp:txBody>
      <dsp:txXfrm>
        <a:off x="3932860" y="724401"/>
        <a:ext cx="1591308" cy="1591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9CDC5-9B3F-4BCF-A790-65198B410683}">
      <dsp:nvSpPr>
        <dsp:cNvPr id="0" name=""/>
        <dsp:cNvSpPr/>
      </dsp:nvSpPr>
      <dsp:spPr>
        <a:xfrm>
          <a:off x="59497" y="1295"/>
          <a:ext cx="3037521" cy="303752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7165" tIns="25400" rIns="167165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الإنكار بحسب درجاته، فما يغير باللسان لا يلجأ إلى تغييره باليد، وهكذا فلا يغير المنكر بالأشد إذا كان يستطاع تغييره بالأخف</a:t>
          </a:r>
        </a:p>
      </dsp:txBody>
      <dsp:txXfrm>
        <a:off x="504332" y="446130"/>
        <a:ext cx="2147851" cy="2147851"/>
      </dsp:txXfrm>
    </dsp:sp>
    <dsp:sp modelId="{185517C9-8CDC-4705-B062-5A01EFA68FA2}">
      <dsp:nvSpPr>
        <dsp:cNvPr id="0" name=""/>
        <dsp:cNvSpPr/>
      </dsp:nvSpPr>
      <dsp:spPr>
        <a:xfrm>
          <a:off x="2489515" y="1295"/>
          <a:ext cx="3037521" cy="3037521"/>
        </a:xfrm>
        <a:prstGeom prst="ellipse">
          <a:avLst/>
        </a:prstGeom>
        <a:solidFill>
          <a:schemeClr val="accent3">
            <a:alpha val="50000"/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7165" tIns="25400" rIns="167165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مراعاة المصالح والمفاسد، فلا يأمر أو ينهى إلا إذا غلبت المصلحة على المفسدة، فدرء المفسدة مقدم على جلب المصلحة</a:t>
          </a:r>
        </a:p>
      </dsp:txBody>
      <dsp:txXfrm>
        <a:off x="2934350" y="446130"/>
        <a:ext cx="2147851" cy="2147851"/>
      </dsp:txXfrm>
    </dsp:sp>
    <dsp:sp modelId="{6A33959D-BD98-456D-9502-B46B0F69B344}">
      <dsp:nvSpPr>
        <dsp:cNvPr id="0" name=""/>
        <dsp:cNvSpPr/>
      </dsp:nvSpPr>
      <dsp:spPr>
        <a:xfrm>
          <a:off x="4919532" y="1295"/>
          <a:ext cx="3037521" cy="3037521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7165" tIns="25400" rIns="167165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الصبر و الحلم، وذلك لأن الآمر والناهي قد يواجه بالرفض؛ فلا بد له من هاتين الصفتين </a:t>
          </a:r>
        </a:p>
      </dsp:txBody>
      <dsp:txXfrm>
        <a:off x="5364367" y="446130"/>
        <a:ext cx="2147851" cy="21478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AA7D8-0BBA-4CDF-8837-1CA69424C21C}">
      <dsp:nvSpPr>
        <dsp:cNvPr id="0" name=""/>
        <dsp:cNvSpPr/>
      </dsp:nvSpPr>
      <dsp:spPr>
        <a:xfrm>
          <a:off x="2519012" y="-34059"/>
          <a:ext cx="2378797" cy="15462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b="1" kern="1200" dirty="0"/>
            <a:t>البعد عن عقاب الله وعذابه، فترك المنكر بدون إنكار سبب للعقوبة.</a:t>
          </a:r>
        </a:p>
      </dsp:txBody>
      <dsp:txXfrm>
        <a:off x="2594492" y="41421"/>
        <a:ext cx="2227837" cy="1395258"/>
      </dsp:txXfrm>
    </dsp:sp>
    <dsp:sp modelId="{5B9F51A1-4D43-445C-9DC9-6042E4BBF69D}">
      <dsp:nvSpPr>
        <dsp:cNvPr id="0" name=""/>
        <dsp:cNvSpPr/>
      </dsp:nvSpPr>
      <dsp:spPr>
        <a:xfrm>
          <a:off x="1811718" y="853979"/>
          <a:ext cx="4034429" cy="4034429"/>
        </a:xfrm>
        <a:custGeom>
          <a:avLst/>
          <a:gdLst/>
          <a:ahLst/>
          <a:cxnLst/>
          <a:rect l="0" t="0" r="0" b="0"/>
          <a:pathLst>
            <a:path>
              <a:moveTo>
                <a:pt x="3094287" y="311615"/>
              </a:moveTo>
              <a:arcTo wR="2017214" hR="2017214" stAng="18136325" swAng="163259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4B252-8200-4B4F-8E50-6929324EB459}">
      <dsp:nvSpPr>
        <dsp:cNvPr id="0" name=""/>
        <dsp:cNvSpPr/>
      </dsp:nvSpPr>
      <dsp:spPr>
        <a:xfrm>
          <a:off x="4536227" y="1855182"/>
          <a:ext cx="2378797" cy="1546218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b="1" kern="1200" dirty="0"/>
            <a:t>التعاون على فعل الخير والمعروف</a:t>
          </a:r>
        </a:p>
      </dsp:txBody>
      <dsp:txXfrm>
        <a:off x="4611707" y="1930662"/>
        <a:ext cx="2227837" cy="1395258"/>
      </dsp:txXfrm>
    </dsp:sp>
    <dsp:sp modelId="{413E4607-0A56-4B8A-8474-E7854A0C9135}">
      <dsp:nvSpPr>
        <dsp:cNvPr id="0" name=""/>
        <dsp:cNvSpPr/>
      </dsp:nvSpPr>
      <dsp:spPr>
        <a:xfrm>
          <a:off x="1737034" y="508741"/>
          <a:ext cx="4034429" cy="4034429"/>
        </a:xfrm>
        <a:custGeom>
          <a:avLst/>
          <a:gdLst/>
          <a:ahLst/>
          <a:cxnLst/>
          <a:rect l="0" t="0" r="0" b="0"/>
          <a:pathLst>
            <a:path>
              <a:moveTo>
                <a:pt x="3830043" y="2901977"/>
              </a:moveTo>
              <a:arcTo wR="2017214" hR="2017214" stAng="1560899" swAng="1749389"/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05DDA-F227-4F52-8283-CA7F6E4E4F96}">
      <dsp:nvSpPr>
        <dsp:cNvPr id="0" name=""/>
        <dsp:cNvSpPr/>
      </dsp:nvSpPr>
      <dsp:spPr>
        <a:xfrm>
          <a:off x="2519012" y="3816419"/>
          <a:ext cx="2378797" cy="1546218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b="1" kern="1200" dirty="0"/>
            <a:t>أمن المجتمع وطمأنينته ، إذ به يندفع الشر ويأمن الناس على دينهم وأنفسهم وأموالهم وأعراضهم.</a:t>
          </a:r>
        </a:p>
      </dsp:txBody>
      <dsp:txXfrm>
        <a:off x="2594492" y="3891899"/>
        <a:ext cx="2227837" cy="1395258"/>
      </dsp:txXfrm>
    </dsp:sp>
    <dsp:sp modelId="{119F557D-F476-4B03-AE20-1A2074B18E4F}">
      <dsp:nvSpPr>
        <dsp:cNvPr id="0" name=""/>
        <dsp:cNvSpPr/>
      </dsp:nvSpPr>
      <dsp:spPr>
        <a:xfrm>
          <a:off x="1645359" y="508741"/>
          <a:ext cx="4034429" cy="4034429"/>
        </a:xfrm>
        <a:custGeom>
          <a:avLst/>
          <a:gdLst/>
          <a:ahLst/>
          <a:cxnLst/>
          <a:rect l="0" t="0" r="0" b="0"/>
          <a:pathLst>
            <a:path>
              <a:moveTo>
                <a:pt x="865138" y="3673075"/>
              </a:moveTo>
              <a:arcTo wR="2017214" hR="2017214" stAng="7489712" swAng="1749389"/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15D31-3969-43E3-9730-24478E7002B0}">
      <dsp:nvSpPr>
        <dsp:cNvPr id="0" name=""/>
        <dsp:cNvSpPr/>
      </dsp:nvSpPr>
      <dsp:spPr>
        <a:xfrm>
          <a:off x="501797" y="1855182"/>
          <a:ext cx="2378797" cy="154621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b="1" kern="1200" dirty="0"/>
            <a:t>فيه تقليل للشر، وإزالة للمظاهر السيئة في المجتمع ، التي قد تدعو للفساد وتزينه حتى عند من لا يفكر فيه.</a:t>
          </a:r>
        </a:p>
      </dsp:txBody>
      <dsp:txXfrm>
        <a:off x="577277" y="1930662"/>
        <a:ext cx="2227837" cy="1395258"/>
      </dsp:txXfrm>
    </dsp:sp>
    <dsp:sp modelId="{25D058D0-004F-4871-884E-B245055EC58B}">
      <dsp:nvSpPr>
        <dsp:cNvPr id="0" name=""/>
        <dsp:cNvSpPr/>
      </dsp:nvSpPr>
      <dsp:spPr>
        <a:xfrm>
          <a:off x="1570675" y="853979"/>
          <a:ext cx="4034429" cy="4034429"/>
        </a:xfrm>
        <a:custGeom>
          <a:avLst/>
          <a:gdLst/>
          <a:ahLst/>
          <a:cxnLst/>
          <a:rect l="0" t="0" r="0" b="0"/>
          <a:pathLst>
            <a:path>
              <a:moveTo>
                <a:pt x="279446" y="992853"/>
              </a:moveTo>
              <a:arcTo wR="2017214" hR="2017214" stAng="12631082" swAng="1632592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54548AA-F62A-4142-B86F-B686CAF6BFF3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30D98D3-9090-48CF-BDFE-54A55F31E43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5734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D98D3-9090-48CF-BDFE-54A55F31E43F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604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20/12/1442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403648" y="2988241"/>
            <a:ext cx="655272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200" b="1" dirty="0"/>
              <a:t>الأمر بالمعروف والنهي عن المنكر </a:t>
            </a:r>
          </a:p>
        </p:txBody>
      </p:sp>
      <p:pic>
        <p:nvPicPr>
          <p:cNvPr id="3" name="Picture 4" descr="C:\Users\Nawaf\AppData\Local\Microsoft\Windows\INetCache\IE\3VIQJFIJ\MC900383582[2].w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2402" b="63509"/>
          <a:stretch/>
        </p:blipFill>
        <p:spPr bwMode="auto">
          <a:xfrm rot="2991576">
            <a:off x="1194483" y="2044864"/>
            <a:ext cx="994959" cy="104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3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403648" y="1628800"/>
            <a:ext cx="7363138" cy="523220"/>
          </a:xfrm>
          <a:prstGeom prst="rect">
            <a:avLst/>
          </a:prstGeom>
          <a:ln>
            <a:solidFill>
              <a:srgbClr val="C475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2800" b="1" dirty="0">
                <a:solidFill>
                  <a:srgbClr val="C475FF"/>
                </a:solidFill>
              </a:rPr>
              <a:t>سوء عاقبة ترك الأمر بالمعروف والنهي عن المنكر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683568" y="2560836"/>
            <a:ext cx="8083218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ar-SA" sz="2400" dirty="0"/>
              <a:t>الأمر بالمعروف والنهي عن المنكر صمام الأمان للمجتمع ، فبه يعلو الحق ، ويندحر الباطل ، وترك  الأمر بالمعروف والنهي عن المنكر سبب للعن الله تعالى وغضبه ومقته وحلول عقابه في الدنيا والآخرة .</a:t>
            </a:r>
          </a:p>
          <a:p>
            <a:r>
              <a:rPr lang="ar-SA" sz="2400" dirty="0"/>
              <a:t>قال تعالى : (</a:t>
            </a:r>
            <a:r>
              <a:rPr lang="ar-SA" sz="2400" b="1" dirty="0">
                <a:solidFill>
                  <a:srgbClr val="00B050"/>
                </a:solidFill>
              </a:rPr>
              <a:t>لُعِنَ الَّذِينَ كَفَرُوا مِن بَنِي إِسْرَائِيلَ </a:t>
            </a:r>
            <a:r>
              <a:rPr lang="ar-SA" sz="2400" b="1" dirty="0" err="1">
                <a:solidFill>
                  <a:srgbClr val="00B050"/>
                </a:solidFill>
              </a:rPr>
              <a:t>عَلَىٰ</a:t>
            </a:r>
            <a:r>
              <a:rPr lang="ar-SA" sz="2400" b="1" dirty="0">
                <a:solidFill>
                  <a:srgbClr val="00B050"/>
                </a:solidFill>
              </a:rPr>
              <a:t> لِسَانِ دَاوُودَ وَعِيسَى ابْنِ مَرْيَمَ ۚ </a:t>
            </a:r>
            <a:r>
              <a:rPr lang="ar-SA" sz="2400" b="1" dirty="0" err="1">
                <a:solidFill>
                  <a:srgbClr val="00B050"/>
                </a:solidFill>
              </a:rPr>
              <a:t>ذَٰلِكَ</a:t>
            </a:r>
            <a:r>
              <a:rPr lang="ar-SA" sz="2400" b="1" dirty="0">
                <a:solidFill>
                  <a:srgbClr val="00B050"/>
                </a:solidFill>
              </a:rPr>
              <a:t> بِمَا عَصَوا وَّكَانُوا يَعْتَدُونَ</a:t>
            </a:r>
            <a:r>
              <a:rPr lang="ar-SA" sz="2400" b="1" dirty="0"/>
              <a:t> </a:t>
            </a:r>
            <a:r>
              <a:rPr lang="ar-SA" sz="2400" dirty="0"/>
              <a:t>)(</a:t>
            </a:r>
            <a:r>
              <a:rPr lang="ar-SA" sz="2400" b="1" dirty="0">
                <a:solidFill>
                  <a:srgbClr val="00B050"/>
                </a:solidFill>
              </a:rPr>
              <a:t>كَانُوا</a:t>
            </a:r>
            <a:r>
              <a:rPr lang="ar-SA" sz="2400" dirty="0">
                <a:solidFill>
                  <a:srgbClr val="00B050"/>
                </a:solidFill>
              </a:rPr>
              <a:t> </a:t>
            </a:r>
            <a:r>
              <a:rPr lang="ar-SA" sz="2400" b="1" dirty="0">
                <a:solidFill>
                  <a:srgbClr val="00B050"/>
                </a:solidFill>
              </a:rPr>
              <a:t>لَا يَتَنَاهَوْنَ عَن مُّنكَرٍ فَعَلُوهُ ۚ لَبِئْسَ مَا كَانُوا يَفْعَلُونَ</a:t>
            </a:r>
            <a:r>
              <a:rPr lang="ar-SA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355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Nawaf\AppData\Local\Microsoft\Windows\INetCache\IE\3VIQJFIJ\MC900383582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210128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ربع نص 3"/>
          <p:cNvSpPr txBox="1"/>
          <p:nvPr/>
        </p:nvSpPr>
        <p:spPr>
          <a:xfrm>
            <a:off x="2699792" y="2708920"/>
            <a:ext cx="13681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800" b="1" dirty="0">
                <a:solidFill>
                  <a:srgbClr val="FED12E"/>
                </a:solidFill>
              </a:rPr>
              <a:t>نشاط</a:t>
            </a:r>
          </a:p>
        </p:txBody>
      </p:sp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41319"/>
              </p:ext>
            </p:extLst>
          </p:nvPr>
        </p:nvGraphicFramePr>
        <p:xfrm>
          <a:off x="1451992" y="3299936"/>
          <a:ext cx="6648400" cy="2433320"/>
        </p:xfrm>
        <a:graphic>
          <a:graphicData uri="http://schemas.openxmlformats.org/drawingml/2006/table">
            <a:tbl>
              <a:tblPr rtl="1" firstRow="1" bandRow="1">
                <a:tableStyleId>{793D81CF-94F2-401A-BA57-92F5A7B2D0C5}</a:tableStyleId>
              </a:tblPr>
              <a:tblGrid>
                <a:gridCol w="450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2800" dirty="0"/>
                        <a:t>الموقف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dirty="0"/>
                        <a:t>أسلوب الإنكار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SA" dirty="0"/>
                        <a:t>رأيتَ من يقع في السب والشتم</a:t>
                      </a:r>
                      <a:endParaRPr lang="ar-S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SA" dirty="0"/>
                        <a:t>مجاهر بشرب الدخان ينفث دخانه في وجوه الحاضرين</a:t>
                      </a:r>
                      <a:endParaRPr lang="ar-S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SA" dirty="0"/>
                        <a:t>أخذ أخوك</a:t>
                      </a:r>
                      <a:r>
                        <a:rPr lang="ar-SA" baseline="0" dirty="0"/>
                        <a:t> الصغير لعبة من ابن الجيران عنوة</a:t>
                      </a:r>
                      <a:endParaRPr lang="ar-S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SA" dirty="0"/>
                        <a:t>زميلك يغش في الاختبار</a:t>
                      </a:r>
                      <a:endParaRPr lang="ar-S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SA" dirty="0"/>
                        <a:t>دخلت متجراً وقد ارتفع صوت المسجل بالأغاني</a:t>
                      </a:r>
                      <a:r>
                        <a:rPr lang="ar-SA" baseline="0" dirty="0"/>
                        <a:t> الماجنة</a:t>
                      </a:r>
                      <a:endParaRPr lang="ar-S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3635896" y="3458805"/>
            <a:ext cx="3960440" cy="923330"/>
          </a:xfrm>
          <a:prstGeom prst="rect">
            <a:avLst/>
          </a:prstGeom>
          <a:ln>
            <a:solidFill>
              <a:srgbClr val="FDDF0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5400" b="1" dirty="0">
                <a:solidFill>
                  <a:srgbClr val="FDDF03"/>
                </a:solidFill>
              </a:rPr>
              <a:t>ورقة عمل </a:t>
            </a:r>
          </a:p>
        </p:txBody>
      </p:sp>
      <p:pic>
        <p:nvPicPr>
          <p:cNvPr id="5" name="Picture 8" descr="C:\Users\Nawaf\AppData\Local\Microsoft\Windows\INetCache\IE\SS631Z34\MC9003118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57" y="1700808"/>
            <a:ext cx="2855919" cy="3006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Nawaf\AppData\Local\Microsoft\Windows\INetCache\IE\3VIQJFIJ\MC900383582[2].w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2402" b="63509"/>
          <a:stretch/>
        </p:blipFill>
        <p:spPr bwMode="auto">
          <a:xfrm rot="2991576">
            <a:off x="4361972" y="1189313"/>
            <a:ext cx="3241236" cy="34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مربع نص 2"/>
          <p:cNvSpPr txBox="1"/>
          <p:nvPr/>
        </p:nvSpPr>
        <p:spPr>
          <a:xfrm>
            <a:off x="2915816" y="3717032"/>
            <a:ext cx="2088232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b="1" u="sng" dirty="0"/>
              <a:t>إشراف :</a:t>
            </a:r>
          </a:p>
          <a:p>
            <a:pPr algn="ctr"/>
            <a:r>
              <a:rPr lang="ar-SA" b="1" dirty="0"/>
              <a:t>أ. هيا</a:t>
            </a:r>
          </a:p>
          <a:p>
            <a:pPr algn="ctr"/>
            <a:r>
              <a:rPr lang="ar-SA" b="1" u="sng" dirty="0"/>
              <a:t>إعداد :</a:t>
            </a:r>
          </a:p>
          <a:p>
            <a:pPr algn="ctr"/>
            <a:r>
              <a:rPr lang="ar-SA" b="1" dirty="0"/>
              <a:t>أروى العسكر</a:t>
            </a:r>
          </a:p>
        </p:txBody>
      </p:sp>
    </p:spTree>
    <p:extLst>
      <p:ext uri="{BB962C8B-B14F-4D97-AF65-F5344CB8AC3E}">
        <p14:creationId xmlns:p14="http://schemas.microsoft.com/office/powerpoint/2010/main" val="25124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5724128" y="332656"/>
            <a:ext cx="3024336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2400" b="1" dirty="0">
                <a:solidFill>
                  <a:schemeClr val="accent4"/>
                </a:solidFill>
              </a:rPr>
              <a:t>المراد بالمعروف والمنكر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763688" y="1628800"/>
            <a:ext cx="7000381" cy="224676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1">
            <a:spAutoFit/>
          </a:bodyPr>
          <a:lstStyle/>
          <a:p>
            <a:r>
              <a:rPr lang="ar-SA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المعروف في اللغة : </a:t>
            </a:r>
            <a:r>
              <a:rPr lang="ar-SA" sz="2800" dirty="0"/>
              <a:t>ضد المنكر.</a:t>
            </a:r>
          </a:p>
          <a:p>
            <a:r>
              <a:rPr lang="ar-SA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شرعاً : </a:t>
            </a:r>
            <a:r>
              <a:rPr lang="ar-SA" sz="2800" dirty="0"/>
              <a:t>اسم جامع لكل ما عرف من طاعة الله تعالى، والتقرب إليه بفعل الواجبات والمندوبات.</a:t>
            </a:r>
          </a:p>
          <a:p>
            <a:r>
              <a:rPr lang="ar-SA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المنكر لغة : </a:t>
            </a:r>
            <a:r>
              <a:rPr lang="ar-SA" sz="2800" dirty="0"/>
              <a:t>ضد المعروف.</a:t>
            </a:r>
          </a:p>
          <a:p>
            <a:r>
              <a:rPr lang="ar-SA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شرعاً : </a:t>
            </a:r>
            <a:r>
              <a:rPr lang="ar-SA" sz="2800" dirty="0"/>
              <a:t>كل ما قبحه الشرع وحرمه وكرهه .</a:t>
            </a:r>
          </a:p>
        </p:txBody>
      </p:sp>
      <p:pic>
        <p:nvPicPr>
          <p:cNvPr id="4" name="Picture 2" descr="C:\Users\Nawaf\AppData\Local\Microsoft\Windows\INetCache\IE\DERD490X\MC9003332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" y="692696"/>
            <a:ext cx="1676075" cy="32124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مربع نص 4"/>
          <p:cNvSpPr txBox="1"/>
          <p:nvPr/>
        </p:nvSpPr>
        <p:spPr>
          <a:xfrm>
            <a:off x="1763688" y="4163596"/>
            <a:ext cx="7056784" cy="156966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ar-SA" sz="2400" dirty="0">
                <a:solidFill>
                  <a:schemeClr val="accent4">
                    <a:lumMod val="75000"/>
                  </a:schemeClr>
                </a:solidFill>
              </a:rPr>
              <a:t>ومن خلال هذين التعرفين نلحظ شمول المعروف و المنكر لجميع أصول الشريعة وفروعها ، في العقائد ، والعبادات ، والأخلاق ، والسلوك ، والمعاملات ، سواء أكانت واجبة أم محرمة ، مندوبة أم مكروهة ، </a:t>
            </a:r>
          </a:p>
          <a:p>
            <a:r>
              <a:rPr lang="ar-SA" sz="2400" dirty="0">
                <a:solidFill>
                  <a:schemeClr val="accent4">
                    <a:lumMod val="75000"/>
                  </a:schemeClr>
                </a:solidFill>
              </a:rPr>
              <a:t>فما كان مأمورًا به فهو المعروف ، وما كان منهياً عنه فهو المنكر .</a:t>
            </a:r>
          </a:p>
        </p:txBody>
      </p:sp>
    </p:spTree>
    <p:extLst>
      <p:ext uri="{BB962C8B-B14F-4D97-AF65-F5344CB8AC3E}">
        <p14:creationId xmlns:p14="http://schemas.microsoft.com/office/powerpoint/2010/main" val="19919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4644008" y="404664"/>
            <a:ext cx="4176464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2400" b="1" dirty="0">
                <a:solidFill>
                  <a:srgbClr val="00B050"/>
                </a:solidFill>
              </a:rPr>
              <a:t>حكم الأمر بالمعروف والنهي عن المنكر </a:t>
            </a:r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671945627"/>
              </p:ext>
            </p:extLst>
          </p:nvPr>
        </p:nvGraphicFramePr>
        <p:xfrm>
          <a:off x="1235968" y="1196752"/>
          <a:ext cx="7152456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755576" y="992922"/>
            <a:ext cx="684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000" b="1" dirty="0"/>
              <a:t>الأصل في الأمر بالمعروف والنهي عن المنكر أنه فرض كفاية ، فإذا قام به </a:t>
            </a:r>
          </a:p>
          <a:p>
            <a:r>
              <a:rPr lang="ar-SA" sz="2000" b="1" dirty="0"/>
              <a:t>من يكفي سقط الإثم عن الباقين ، وقد دل على ذلك الكتاب والسنة والإجماع :</a:t>
            </a:r>
          </a:p>
        </p:txBody>
      </p:sp>
    </p:spTree>
    <p:extLst>
      <p:ext uri="{BB962C8B-B14F-4D97-AF65-F5344CB8AC3E}">
        <p14:creationId xmlns:p14="http://schemas.microsoft.com/office/powerpoint/2010/main" val="5401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3" grpId="0">
        <p:bldAsOne/>
      </p:bldGraphic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251520" y="980728"/>
            <a:ext cx="85689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ar-SA" sz="2000" dirty="0"/>
              <a:t>يقول تعالى </a:t>
            </a:r>
            <a:r>
              <a:rPr lang="ar-SA" sz="2000" b="1" dirty="0"/>
              <a:t>:</a:t>
            </a:r>
            <a:r>
              <a:rPr lang="ar-SA" sz="1600" dirty="0"/>
              <a:t> ( </a:t>
            </a:r>
            <a:r>
              <a:rPr lang="ar-SA" sz="2000" b="1" dirty="0">
                <a:solidFill>
                  <a:srgbClr val="00B050"/>
                </a:solidFill>
              </a:rPr>
              <a:t>وَالْمُؤْمِنُونَ وَالْمُؤْمِنَاتُ بَعْضُهُمْ أَوْلِيَاءُ بَعْضٍ ۚ يَأْمُرُونَ بِالْمَعْرُوفِ وَيَنْهَوْنَ عَنِ الْمُنكَرِ وَيُقِيمُونَ الصَّلَاةَ وَيُؤْتُونَ الزَّكَاةَ وَيُطِيعُونَ اللَّهَ وَرَسُولَهُ ۚ </a:t>
            </a:r>
            <a:r>
              <a:rPr lang="ar-SA" sz="2000" b="1" dirty="0" err="1">
                <a:solidFill>
                  <a:srgbClr val="00B050"/>
                </a:solidFill>
              </a:rPr>
              <a:t>أُولَٰئِكَ</a:t>
            </a:r>
            <a:r>
              <a:rPr lang="ar-SA" sz="2000" b="1" dirty="0">
                <a:solidFill>
                  <a:srgbClr val="00B050"/>
                </a:solidFill>
              </a:rPr>
              <a:t> سَيَرْحَمُهُمُ اللَّهُ ۗ إِنَّ اللَّهَ عَزِيزٌ حَكِيمٌ </a:t>
            </a:r>
            <a:r>
              <a:rPr lang="ar-SA" sz="1600" dirty="0"/>
              <a:t>)</a:t>
            </a:r>
          </a:p>
          <a:p>
            <a:r>
              <a:rPr lang="ar-SA" sz="2000" dirty="0"/>
              <a:t>ففي هذه الآية جملة من فضائل الأمر بالمعروف والنهي عن المنكر منها:</a:t>
            </a:r>
          </a:p>
        </p:txBody>
      </p:sp>
      <p:graphicFrame>
        <p:nvGraphicFramePr>
          <p:cNvPr id="4" name="رسم تخطيطي 3"/>
          <p:cNvGraphicFramePr/>
          <p:nvPr>
            <p:extLst>
              <p:ext uri="{D42A27DB-BD31-4B8C-83A1-F6EECF244321}">
                <p14:modId xmlns:p14="http://schemas.microsoft.com/office/powerpoint/2010/main" val="1333980710"/>
              </p:ext>
            </p:extLst>
          </p:nvPr>
        </p:nvGraphicFramePr>
        <p:xfrm>
          <a:off x="1500336" y="2204864"/>
          <a:ext cx="6240016" cy="4384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مربع نص 4"/>
          <p:cNvSpPr txBox="1"/>
          <p:nvPr/>
        </p:nvSpPr>
        <p:spPr>
          <a:xfrm>
            <a:off x="4067944" y="404664"/>
            <a:ext cx="4752528" cy="4616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2400" b="1" dirty="0">
                <a:solidFill>
                  <a:schemeClr val="accent3">
                    <a:lumMod val="75000"/>
                  </a:schemeClr>
                </a:solidFill>
              </a:rPr>
              <a:t>فضائل الأمر بالمعروف والنهي عن المنكر</a:t>
            </a:r>
          </a:p>
        </p:txBody>
      </p:sp>
    </p:spTree>
    <p:extLst>
      <p:ext uri="{BB962C8B-B14F-4D97-AF65-F5344CB8AC3E}">
        <p14:creationId xmlns:p14="http://schemas.microsoft.com/office/powerpoint/2010/main" val="42794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718328-B70D-4E1E-8FC3-F655161D37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6718328-B70D-4E1E-8FC3-F655161D37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B3E8B0-E09E-44FF-9198-D87020BD4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FFB3E8B0-E09E-44FF-9198-D87020BD4F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086071-D66D-4536-B8BD-3CBCFBF73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00086071-D66D-4536-B8BD-3CBCFBF735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BB90C3-7EC4-47DE-AF9D-A32C9D896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31BB90C3-7EC4-47DE-AF9D-A32C9D8963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Sub>
          <a:bldDgm bld="one"/>
        </p:bldSub>
      </p:bldGraphic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1115616" y="2219380"/>
            <a:ext cx="7704856" cy="156966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1">
            <a:spAutoFit/>
          </a:bodyPr>
          <a:lstStyle/>
          <a:p>
            <a:pPr lvl="0"/>
            <a:r>
              <a:rPr lang="ar-SA" sz="2400" dirty="0"/>
              <a:t>يقول تعالى : </a:t>
            </a:r>
            <a:r>
              <a:rPr lang="ar-SA" dirty="0"/>
              <a:t>(</a:t>
            </a:r>
            <a:r>
              <a:rPr lang="ar-SA" sz="2400" b="1" dirty="0">
                <a:solidFill>
                  <a:srgbClr val="00B050"/>
                </a:solidFill>
              </a:rPr>
              <a:t>وَلْتَكُن مِّنكُمْ أُمَّةٌ يَدْعُونَ إِلَى الْخَيْرِ وَيَأْمُرُونَ بِالْمَعْرُوفِ </a:t>
            </a:r>
          </a:p>
          <a:p>
            <a:pPr lvl="0"/>
            <a:r>
              <a:rPr lang="ar-SA" sz="2400" b="1" dirty="0">
                <a:solidFill>
                  <a:srgbClr val="00B050"/>
                </a:solidFill>
              </a:rPr>
              <a:t>وَيَنْهَوْنَ عَنِ الْمُنكَرِ ۚ </a:t>
            </a:r>
            <a:r>
              <a:rPr lang="ar-SA" sz="2400" b="1" dirty="0" err="1">
                <a:solidFill>
                  <a:srgbClr val="00B050"/>
                </a:solidFill>
              </a:rPr>
              <a:t>وَأُولَٰئِكَ</a:t>
            </a:r>
            <a:r>
              <a:rPr lang="ar-SA" sz="2400" b="1" dirty="0">
                <a:solidFill>
                  <a:srgbClr val="00B050"/>
                </a:solidFill>
              </a:rPr>
              <a:t> هُمُ الْمُفْلِحُون</a:t>
            </a:r>
            <a:r>
              <a:rPr lang="ar-SA" sz="2400" b="1" dirty="0"/>
              <a:t>َ</a:t>
            </a:r>
            <a:r>
              <a:rPr lang="ar-SA" dirty="0"/>
              <a:t>)</a:t>
            </a:r>
            <a:r>
              <a:rPr lang="ar-SA" sz="2400" b="1" dirty="0"/>
              <a:t> </a:t>
            </a:r>
            <a:r>
              <a:rPr lang="ar-SA" sz="2400" dirty="0"/>
              <a:t> ،</a:t>
            </a:r>
          </a:p>
          <a:p>
            <a:pPr lvl="0"/>
            <a:r>
              <a:rPr lang="ar-SA" sz="2400" dirty="0"/>
              <a:t>فقد وصف الله تعالى الآمرين بالمعروف والناهين عن المنكر بالفلاح ،</a:t>
            </a:r>
          </a:p>
          <a:p>
            <a:pPr lvl="0"/>
            <a:r>
              <a:rPr lang="ar-SA" sz="2400" dirty="0"/>
              <a:t>وهذا يشمل الفلاح في الدنيا والآخرة.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4067944" y="1484784"/>
            <a:ext cx="4752528" cy="4616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2400" b="1" dirty="0">
                <a:solidFill>
                  <a:schemeClr val="accent3">
                    <a:lumMod val="75000"/>
                  </a:schemeClr>
                </a:solidFill>
              </a:rPr>
              <a:t>فضائل الأمر بالمعروف والنهي عن المنكر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916832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5724128" y="332656"/>
            <a:ext cx="3042658" cy="461665"/>
          </a:xfrm>
          <a:prstGeom prst="rect">
            <a:avLst/>
          </a:prstGeom>
          <a:ln>
            <a:solidFill>
              <a:srgbClr val="34AE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2400" b="1" dirty="0">
                <a:solidFill>
                  <a:srgbClr val="34AEA8"/>
                </a:solidFill>
              </a:rPr>
              <a:t>شروط وجوب إنكار المنكر</a:t>
            </a:r>
          </a:p>
        </p:txBody>
      </p:sp>
      <p:sp>
        <p:nvSpPr>
          <p:cNvPr id="3" name="شكل بيضاوي 2"/>
          <p:cNvSpPr/>
          <p:nvPr/>
        </p:nvSpPr>
        <p:spPr>
          <a:xfrm>
            <a:off x="3203848" y="1124744"/>
            <a:ext cx="2736304" cy="259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/>
            <a:r>
              <a:rPr lang="ar-SA" sz="3200" b="1" dirty="0">
                <a:solidFill>
                  <a:schemeClr val="accent6"/>
                </a:solidFill>
              </a:rPr>
              <a:t>الشروط المتعلقة بالآمر والناهي </a:t>
            </a:r>
          </a:p>
        </p:txBody>
      </p:sp>
      <p:cxnSp>
        <p:nvCxnSpPr>
          <p:cNvPr id="5" name="رابط بشكل مرفق 4"/>
          <p:cNvCxnSpPr>
            <a:stCxn id="3" idx="6"/>
          </p:cNvCxnSpPr>
          <p:nvPr/>
        </p:nvCxnSpPr>
        <p:spPr>
          <a:xfrm>
            <a:off x="5940152" y="2420888"/>
            <a:ext cx="864096" cy="360040"/>
          </a:xfrm>
          <a:prstGeom prst="bent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مستطيل 5"/>
          <p:cNvSpPr/>
          <p:nvPr/>
        </p:nvSpPr>
        <p:spPr>
          <a:xfrm>
            <a:off x="6804248" y="1988840"/>
            <a:ext cx="1944216" cy="25202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/>
            <a:r>
              <a:rPr lang="ar-SA" sz="2800" dirty="0"/>
              <a:t>التكليف ، وذلك بأن يكون المنكر للمنكر بالغاً عاقلا.</a:t>
            </a:r>
          </a:p>
        </p:txBody>
      </p:sp>
      <p:cxnSp>
        <p:nvCxnSpPr>
          <p:cNvPr id="11" name="رابط مستقيم 10"/>
          <p:cNvCxnSpPr>
            <a:stCxn id="3" idx="4"/>
          </p:cNvCxnSpPr>
          <p:nvPr/>
        </p:nvCxnSpPr>
        <p:spPr>
          <a:xfrm>
            <a:off x="4572000" y="3717032"/>
            <a:ext cx="0" cy="10081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مستطيل 11"/>
          <p:cNvSpPr/>
          <p:nvPr/>
        </p:nvSpPr>
        <p:spPr>
          <a:xfrm>
            <a:off x="2051720" y="4725144"/>
            <a:ext cx="4752528" cy="15841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ar-SA" sz="2800" dirty="0"/>
              <a:t>القدرة ، فمن لم يكن قادراً فلا يجب عليه إلا الإنكار بالقلب ، وذلك بكراهية المنكر ومفارقة المكان الذي هو فيه .</a:t>
            </a:r>
            <a:endParaRPr lang="ar-SA" sz="3200" dirty="0"/>
          </a:p>
        </p:txBody>
      </p:sp>
      <p:cxnSp>
        <p:nvCxnSpPr>
          <p:cNvPr id="13" name="رابط بشكل مرفق 12"/>
          <p:cNvCxnSpPr/>
          <p:nvPr/>
        </p:nvCxnSpPr>
        <p:spPr>
          <a:xfrm flipV="1">
            <a:off x="2267744" y="2393268"/>
            <a:ext cx="936104" cy="387660"/>
          </a:xfrm>
          <a:prstGeom prst="bent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مستطيل 17"/>
          <p:cNvSpPr/>
          <p:nvPr/>
        </p:nvSpPr>
        <p:spPr>
          <a:xfrm>
            <a:off x="323528" y="1988840"/>
            <a:ext cx="1944216" cy="2520280"/>
          </a:xfrm>
          <a:prstGeom prst="rect">
            <a:avLst/>
          </a:prstGeom>
          <a:solidFill>
            <a:srgbClr val="688598"/>
          </a:solidFill>
          <a:ln>
            <a:solidFill>
              <a:srgbClr val="68859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/>
            <a:r>
              <a:rPr lang="ar-SA" sz="2800" dirty="0">
                <a:solidFill>
                  <a:schemeClr val="bg1"/>
                </a:solidFill>
              </a:rPr>
              <a:t>العلم ، فلا ينكر إلا من علم كونه منكر.</a:t>
            </a:r>
          </a:p>
        </p:txBody>
      </p:sp>
    </p:spTree>
    <p:extLst>
      <p:ext uri="{BB962C8B-B14F-4D97-AF65-F5344CB8AC3E}">
        <p14:creationId xmlns:p14="http://schemas.microsoft.com/office/powerpoint/2010/main" val="8847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12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5724128" y="332656"/>
            <a:ext cx="3042658" cy="461665"/>
          </a:xfrm>
          <a:prstGeom prst="rect">
            <a:avLst/>
          </a:prstGeom>
          <a:ln>
            <a:solidFill>
              <a:srgbClr val="34AE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2400" b="1" dirty="0">
                <a:solidFill>
                  <a:srgbClr val="34AEA8"/>
                </a:solidFill>
              </a:rPr>
              <a:t>شروط وجوب إنكار المنكر</a:t>
            </a:r>
          </a:p>
        </p:txBody>
      </p:sp>
      <p:sp>
        <p:nvSpPr>
          <p:cNvPr id="3" name="شكل بيضاوي 2"/>
          <p:cNvSpPr/>
          <p:nvPr/>
        </p:nvSpPr>
        <p:spPr>
          <a:xfrm>
            <a:off x="3203848" y="1124744"/>
            <a:ext cx="2736304" cy="259228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/>
            <a:r>
              <a:rPr lang="ar-SA" sz="3200" b="1" dirty="0">
                <a:solidFill>
                  <a:schemeClr val="accent3">
                    <a:lumMod val="75000"/>
                  </a:schemeClr>
                </a:solidFill>
              </a:rPr>
              <a:t>الشروط المتعلقة بالمنكر الذي يجب إنكاره</a:t>
            </a:r>
          </a:p>
        </p:txBody>
      </p:sp>
      <p:cxnSp>
        <p:nvCxnSpPr>
          <p:cNvPr id="5" name="رابط بشكل مرفق 4"/>
          <p:cNvCxnSpPr>
            <a:stCxn id="3" idx="6"/>
          </p:cNvCxnSpPr>
          <p:nvPr/>
        </p:nvCxnSpPr>
        <p:spPr>
          <a:xfrm>
            <a:off x="5940152" y="2420888"/>
            <a:ext cx="864096" cy="360040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مستطيل 5"/>
          <p:cNvSpPr/>
          <p:nvPr/>
        </p:nvSpPr>
        <p:spPr>
          <a:xfrm>
            <a:off x="6804248" y="1988840"/>
            <a:ext cx="1944216" cy="2520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/>
            <a:r>
              <a:rPr lang="ar-SA" sz="2800" dirty="0"/>
              <a:t>أن يكون موجوداً في الحال ، وصاحبه مباشر له وقت النهي.</a:t>
            </a:r>
          </a:p>
        </p:txBody>
      </p:sp>
      <p:cxnSp>
        <p:nvCxnSpPr>
          <p:cNvPr id="11" name="رابط مستقيم 10"/>
          <p:cNvCxnSpPr>
            <a:stCxn id="3" idx="4"/>
          </p:cNvCxnSpPr>
          <p:nvPr/>
        </p:nvCxnSpPr>
        <p:spPr>
          <a:xfrm>
            <a:off x="4572000" y="3717032"/>
            <a:ext cx="0" cy="100811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مستطيل 11"/>
          <p:cNvSpPr/>
          <p:nvPr/>
        </p:nvSpPr>
        <p:spPr>
          <a:xfrm>
            <a:off x="2051720" y="4725144"/>
            <a:ext cx="4752528" cy="15841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ar-SA" sz="2400" dirty="0"/>
              <a:t>أن يكون ظاهراً دون تجسس، فإذا كان إنكار المنكر متوقفاً على التجسس، فلا يجوز الإنكار، ولأن للبيوت وما شابهها حرمة فلا يجوز انتهاكها. </a:t>
            </a:r>
          </a:p>
        </p:txBody>
      </p:sp>
      <p:cxnSp>
        <p:nvCxnSpPr>
          <p:cNvPr id="13" name="رابط بشكل مرفق 12"/>
          <p:cNvCxnSpPr/>
          <p:nvPr/>
        </p:nvCxnSpPr>
        <p:spPr>
          <a:xfrm flipV="1">
            <a:off x="2267744" y="2393268"/>
            <a:ext cx="936104" cy="387660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مستطيل 17"/>
          <p:cNvSpPr/>
          <p:nvPr/>
        </p:nvSpPr>
        <p:spPr>
          <a:xfrm>
            <a:off x="323528" y="1988840"/>
            <a:ext cx="1944216" cy="2520280"/>
          </a:xfrm>
          <a:prstGeom prst="rect">
            <a:avLst/>
          </a:prstGeom>
          <a:solidFill>
            <a:srgbClr val="4FB17B"/>
          </a:solidFill>
          <a:ln>
            <a:solidFill>
              <a:srgbClr val="4FB17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/>
            <a:r>
              <a:rPr lang="ar-SA" sz="2800" dirty="0">
                <a:solidFill>
                  <a:schemeClr val="bg1"/>
                </a:solidFill>
              </a:rPr>
              <a:t>تحقق كون الفعل منكراً ، فلا يجوز الإنكار بالظن والاحتمال</a:t>
            </a:r>
          </a:p>
        </p:txBody>
      </p:sp>
    </p:spTree>
    <p:extLst>
      <p:ext uri="{BB962C8B-B14F-4D97-AF65-F5344CB8AC3E}">
        <p14:creationId xmlns:p14="http://schemas.microsoft.com/office/powerpoint/2010/main" val="269824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12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995936" y="332656"/>
            <a:ext cx="4770850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2400" b="1" dirty="0">
                <a:solidFill>
                  <a:schemeClr val="tx1"/>
                </a:solidFill>
              </a:rPr>
              <a:t>آداب الآمر بالمعروف والناهي عن المنكر</a:t>
            </a:r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541428553"/>
              </p:ext>
            </p:extLst>
          </p:nvPr>
        </p:nvGraphicFramePr>
        <p:xfrm>
          <a:off x="1763688" y="980728"/>
          <a:ext cx="5856312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رسم تخطيطي 3"/>
          <p:cNvGraphicFramePr/>
          <p:nvPr>
            <p:extLst>
              <p:ext uri="{D42A27DB-BD31-4B8C-83A1-F6EECF244321}">
                <p14:modId xmlns:p14="http://schemas.microsoft.com/office/powerpoint/2010/main" val="418779068"/>
              </p:ext>
            </p:extLst>
          </p:nvPr>
        </p:nvGraphicFramePr>
        <p:xfrm>
          <a:off x="683568" y="3429000"/>
          <a:ext cx="8016552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317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3" grpId="0">
        <p:bldAsOne/>
      </p:bldGraphic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2555776" y="332656"/>
            <a:ext cx="6211010" cy="461665"/>
          </a:xfrm>
          <a:prstGeom prst="rect">
            <a:avLst/>
          </a:prstGeom>
          <a:ln>
            <a:solidFill>
              <a:srgbClr val="FF8FC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2400" b="1" dirty="0">
                <a:solidFill>
                  <a:srgbClr val="FF8FC7"/>
                </a:solidFill>
              </a:rPr>
              <a:t>الفوائد المترتبة على الأمر بالمعروف والنهي عن المنكر</a:t>
            </a:r>
          </a:p>
        </p:txBody>
      </p:sp>
      <p:graphicFrame>
        <p:nvGraphicFramePr>
          <p:cNvPr id="5" name="رسم تخطيطي 4"/>
          <p:cNvGraphicFramePr/>
          <p:nvPr>
            <p:extLst>
              <p:ext uri="{D42A27DB-BD31-4B8C-83A1-F6EECF244321}">
                <p14:modId xmlns:p14="http://schemas.microsoft.com/office/powerpoint/2010/main" val="2386068662"/>
              </p:ext>
            </p:extLst>
          </p:nvPr>
        </p:nvGraphicFramePr>
        <p:xfrm>
          <a:off x="971600" y="1196752"/>
          <a:ext cx="7416823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019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1AA7D8-0BBA-4CDF-8837-1CA69424C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BD1AA7D8-0BBA-4CDF-8837-1CA69424C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BD1AA7D8-0BBA-4CDF-8837-1CA69424C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F51A1-4D43-445C-9DC9-6042E4BBF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5B9F51A1-4D43-445C-9DC9-6042E4BBF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5B9F51A1-4D43-445C-9DC9-6042E4BBF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84B252-8200-4B4F-8E50-6929324EB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4284B252-8200-4B4F-8E50-6929324EB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4284B252-8200-4B4F-8E50-6929324EB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3E4607-0A56-4B8A-8474-E7854A0C9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413E4607-0A56-4B8A-8474-E7854A0C9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413E4607-0A56-4B8A-8474-E7854A0C9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905DDA-F227-4F52-8283-CA7F6E4E4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45905DDA-F227-4F52-8283-CA7F6E4E4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45905DDA-F227-4F52-8283-CA7F6E4E4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9F557D-F476-4B03-AE20-1A2074B18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119F557D-F476-4B03-AE20-1A2074B18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119F557D-F476-4B03-AE20-1A2074B18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915D31-3969-43E3-9730-24478E7002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1A915D31-3969-43E3-9730-24478E7002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1A915D31-3969-43E3-9730-24478E7002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D058D0-004F-4871-884E-B245055EC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25D058D0-004F-4871-884E-B245055EC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25D058D0-004F-4871-884E-B245055EC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749</Words>
  <Application>Microsoft Office PowerPoint</Application>
  <PresentationFormat>On-screen Show (4:3)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سمة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H</dc:creator>
  <cp:lastModifiedBy>ilyas yasin</cp:lastModifiedBy>
  <cp:revision>27</cp:revision>
  <dcterms:created xsi:type="dcterms:W3CDTF">2017-02-20T18:32:46Z</dcterms:created>
  <dcterms:modified xsi:type="dcterms:W3CDTF">2021-07-29T02:49:27Z</dcterms:modified>
</cp:coreProperties>
</file>