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02" r:id="rId2"/>
    <p:sldId id="311" r:id="rId3"/>
    <p:sldId id="312" r:id="rId4"/>
    <p:sldId id="330" r:id="rId5"/>
    <p:sldId id="313" r:id="rId6"/>
    <p:sldId id="331" r:id="rId7"/>
    <p:sldId id="314" r:id="rId8"/>
    <p:sldId id="335" r:id="rId9"/>
    <p:sldId id="324" r:id="rId10"/>
    <p:sldId id="325" r:id="rId11"/>
    <p:sldId id="329" r:id="rId12"/>
    <p:sldId id="328" r:id="rId13"/>
    <p:sldId id="323" r:id="rId14"/>
    <p:sldId id="326" r:id="rId15"/>
    <p:sldId id="327" r:id="rId16"/>
    <p:sldId id="339" r:id="rId17"/>
    <p:sldId id="340" r:id="rId18"/>
    <p:sldId id="337" r:id="rId19"/>
    <p:sldId id="334" r:id="rId20"/>
    <p:sldId id="341" r:id="rId21"/>
    <p:sldId id="316" r:id="rId22"/>
    <p:sldId id="317" r:id="rId23"/>
    <p:sldId id="318" r:id="rId24"/>
    <p:sldId id="319" r:id="rId25"/>
    <p:sldId id="333" r:id="rId26"/>
    <p:sldId id="320" r:id="rId27"/>
    <p:sldId id="321" r:id="rId28"/>
    <p:sldId id="338" r:id="rId29"/>
    <p:sldId id="33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02-05" initials="3" lastIdx="1" clrIdx="0">
    <p:extLst>
      <p:ext uri="{19B8F6BF-5375-455C-9EA6-DF929625EA0E}">
        <p15:presenceInfo xmlns:p15="http://schemas.microsoft.com/office/powerpoint/2012/main" userId="302-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66FF33"/>
    <a:srgbClr val="00CC66"/>
    <a:srgbClr val="33CC33"/>
    <a:srgbClr val="FF9999"/>
    <a:srgbClr val="FFCCCC"/>
    <a:srgbClr val="FCB528"/>
    <a:srgbClr val="EE8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9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DDC0-2713-4AB7-9AE3-839201894A8A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1CE3-AC85-457F-804E-DE9959CAD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8501/" TargetMode="External"/><Relationship Id="rId4" Type="http://schemas.openxmlformats.org/officeDocument/2006/relationships/image" Target="../media/image3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231413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환율변동추이 분석 및</a:t>
            </a: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예측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" y="3376968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WEB PROGRAMMING PRESENTATION</a:t>
            </a:r>
          </a:p>
          <a:p>
            <a:pPr algn="ctr"/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16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You </a:t>
            </a:r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&amp; 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I – Team  Portfolio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Made By.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Bogun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Jisu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Kyungmin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, </a:t>
            </a: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Taein`s</a:t>
            </a:r>
            <a:endParaRPr lang="en-US" altLang="ko-KR" sz="16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022" y="6410325"/>
            <a:ext cx="1323975" cy="447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09" y="6413326"/>
            <a:ext cx="174307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10" y="6410325"/>
            <a:ext cx="1289730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66" y="6413326"/>
            <a:ext cx="236253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6560" y="2510575"/>
            <a:ext cx="40287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Ez-bot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변수설정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Smbs.biz -&gt;Crawling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및 데이터 설정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Excel.file Open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1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번의 기존자료 삭제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6" y="535916"/>
            <a:ext cx="6418727" cy="63220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3" y="146385"/>
            <a:ext cx="6171982" cy="6719497"/>
          </a:xfrm>
          <a:prstGeom prst="rect">
            <a:avLst/>
          </a:prstGeom>
        </p:spPr>
      </p:pic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6560" y="2135547"/>
            <a:ext cx="402873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Snbz.com Site Open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환율정보 기간 설정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설정된 기간의 페이지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Crawling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Chrome Driver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종료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89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번 </a:t>
            </a:r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9" r="42234"/>
          <a:stretch/>
        </p:blipFill>
        <p:spPr>
          <a:xfrm>
            <a:off x="5547795" y="4927089"/>
            <a:ext cx="3647409" cy="1923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6560" y="3099198"/>
            <a:ext cx="4028731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Crawling Date List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변경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차원 배열로 변경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5" b="38704"/>
          <a:stretch/>
        </p:blipFill>
        <p:spPr>
          <a:xfrm>
            <a:off x="688456" y="1272861"/>
            <a:ext cx="3547440" cy="26802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82" b="41128"/>
          <a:stretch/>
        </p:blipFill>
        <p:spPr>
          <a:xfrm>
            <a:off x="3716985" y="3360497"/>
            <a:ext cx="3585344" cy="25630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6992" y="769519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Fifth Editor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4473" y="605713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Second Editor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2100" y="2753439"/>
            <a:ext cx="40287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1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현재매매 기준환율 설정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기존환율 데이터 밀어넣기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오늘날짜 집어넣기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9" y="1272861"/>
            <a:ext cx="7611537" cy="50013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62100" y="2555404"/>
            <a:ext cx="4028731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2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오늘날짜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집어넣기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Sheet 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기존 통화명과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Crawling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 통화명과 같은지 비교 이후 최신 환율 데이터 붙여넣기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 및 닫기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 Chrome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0" y="559438"/>
            <a:ext cx="7158678" cy="6298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948054" y="533029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56560" y="2697751"/>
            <a:ext cx="402873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작일 환율 데이터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차원 배열로 변경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작일 통화명 데이터 값과 금일 통화명 데이터 값 비교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차원 배열로 변경된 데이터를 문자열로 변경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5742" y="788191"/>
            <a:ext cx="189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번 </a:t>
            </a:r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7960933" y="1272861"/>
            <a:ext cx="42310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541140" y="1157523"/>
            <a:ext cx="7106642" cy="28266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77"/>
          <a:stretch/>
        </p:blipFill>
        <p:spPr>
          <a:xfrm>
            <a:off x="1285554" y="1666840"/>
            <a:ext cx="4799289" cy="4353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612"/>
          <a:stretch/>
        </p:blipFill>
        <p:spPr>
          <a:xfrm>
            <a:off x="2044411" y="2176157"/>
            <a:ext cx="4362618" cy="43535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556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43" y="1099743"/>
            <a:ext cx="8024111" cy="5033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556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40" y="570587"/>
            <a:ext cx="9409318" cy="6287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556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94" y="553790"/>
            <a:ext cx="10289261" cy="6299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Making 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2941949"/>
            <a:ext cx="443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INDEX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8917" y="987567"/>
            <a:ext cx="444449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Used Technology &amp; Reference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Time Table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Information Structure Diagram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Review</a:t>
            </a: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Making Story</a:t>
            </a: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Screen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sz="20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Q&amp;A  ·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9" y="776451"/>
            <a:ext cx="11417300" cy="571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981" y="3633951"/>
            <a:ext cx="940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Kakao</a:t>
            </a:r>
            <a:r>
              <a:rPr lang="en-US" altLang="ko-KR" sz="6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 Oven</a:t>
            </a:r>
          </a:p>
        </p:txBody>
      </p:sp>
    </p:spTree>
    <p:extLst>
      <p:ext uri="{BB962C8B-B14F-4D97-AF65-F5344CB8AC3E}">
        <p14:creationId xmlns:p14="http://schemas.microsoft.com/office/powerpoint/2010/main" val="937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" y="1409914"/>
            <a:ext cx="5357610" cy="457908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078380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18" y="1409915"/>
            <a:ext cx="5352065" cy="457908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62883" y="2801151"/>
            <a:ext cx="1107583" cy="11848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438115" y="2762514"/>
            <a:ext cx="1107583" cy="11848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92967" y="5151548"/>
            <a:ext cx="4533365" cy="39924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52032" y="614399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First Figure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07239" y="6143996"/>
            <a:ext cx="19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Second Figure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78380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11" y="1397592"/>
            <a:ext cx="5340619" cy="46719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31" y="1376337"/>
            <a:ext cx="5489380" cy="4671996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732037" y="5164430"/>
            <a:ext cx="4533365" cy="5280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385045" y="1976902"/>
            <a:ext cx="1107583" cy="11848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55738" y="2543584"/>
            <a:ext cx="1107583" cy="118485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로 구부러진 화살표 21"/>
          <p:cNvSpPr/>
          <p:nvPr/>
        </p:nvSpPr>
        <p:spPr>
          <a:xfrm rot="21092625">
            <a:off x="1110112" y="1376933"/>
            <a:ext cx="3939673" cy="1153406"/>
          </a:xfrm>
          <a:prstGeom prst="curved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아래로 구부러진 화살표 25"/>
          <p:cNvSpPr/>
          <p:nvPr/>
        </p:nvSpPr>
        <p:spPr>
          <a:xfrm rot="10317602">
            <a:off x="1257163" y="3170103"/>
            <a:ext cx="3939673" cy="1153406"/>
          </a:xfrm>
          <a:prstGeom prst="curved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688142" y="2813743"/>
            <a:ext cx="1107583" cy="118485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52032" y="614399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Third Figure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7239" y="6143996"/>
            <a:ext cx="19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Fourth Figure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78380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52032" y="614399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Fifth Figure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7239" y="6143996"/>
            <a:ext cx="19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Sixth Figure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" y="1499682"/>
            <a:ext cx="5832431" cy="4425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92" y="1858334"/>
            <a:ext cx="5920399" cy="3708002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8979133" y="2176530"/>
            <a:ext cx="15609" cy="296214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917709" y="3409681"/>
            <a:ext cx="1790163" cy="137803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964642" y="391403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데이터 수집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482804" y="2279560"/>
            <a:ext cx="1790163" cy="137803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529737" y="278391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데이터 예측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68761" y="1783723"/>
            <a:ext cx="1031958" cy="58599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36540" y="1907441"/>
            <a:ext cx="896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</a:rPr>
              <a:t>Legend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2783" y="5345440"/>
            <a:ext cx="5358468" cy="5280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707872" y="5138670"/>
            <a:ext cx="590674" cy="42766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9687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Making Story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78380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52032" y="614399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Fifth Figure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7239" y="6143996"/>
            <a:ext cx="19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Sixth Figure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6" y="1579154"/>
            <a:ext cx="5751862" cy="42663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14" y="1997889"/>
            <a:ext cx="5845247" cy="34288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" y="0"/>
            <a:ext cx="7222693" cy="6858000"/>
          </a:xfrm>
          <a:prstGeom prst="rect">
            <a:avLst/>
          </a:prstGeom>
        </p:spPr>
      </p:pic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18231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2979" y="1866578"/>
            <a:ext cx="402873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통화명 설정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( 57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국가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그래프에 보여질 데이터 기간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( 100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b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( 23.10.24 ~ 24.01.31 )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차트 스타일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색상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라인스타일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마커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차트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( 1, 2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차트 동시적용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데이터 예측기간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( 0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~ 10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예측값 상세보기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데이터 예측기간이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일인 경우에 비활성화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매매 기준 환율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( 57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국가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52161" y="723602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Description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431110" y="1272862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6649" y="1422133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r>
              <a:rPr lang="ko-KR" altLang="en-US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</a:t>
            </a:r>
            <a:r>
              <a:rPr lang="en-US" altLang="ko-KR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  Side Bar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87717" y="5296798"/>
            <a:ext cx="44444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데이터 기간에 따른 현재 통화명의 환율과 예측기간에 따른 예측환율</a:t>
            </a:r>
            <a:endParaRPr lang="en-US" altLang="ko-KR" sz="16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예측기간에 따른 예측환율 상세보기</a:t>
            </a:r>
            <a:endParaRPr lang="en-US" altLang="ko-KR" sz="1600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매매 기준 환율 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en-US" altLang="ko-KR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57</a:t>
            </a:r>
            <a:r>
              <a:rPr lang="ko-KR" altLang="en-US" sz="1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</a:t>
            </a:r>
            <a:r>
              <a:rPr lang="ko-KR" altLang="en-US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국가 </a:t>
            </a:r>
            <a:r>
              <a:rPr lang="en-US" altLang="ko-KR" sz="1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429932" y="4650623"/>
            <a:ext cx="4760892" cy="214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6649" y="4835964"/>
            <a:ext cx="44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r>
              <a:rPr lang="ko-KR" altLang="en-US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</a:t>
            </a:r>
            <a:r>
              <a:rPr lang="en-US" altLang="ko-KR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  Main Page</a:t>
            </a:r>
            <a:endParaRPr lang="en-US" altLang="ko-KR" noProof="1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89701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</a:t>
                      </a:r>
                      <a:r>
                        <a:rPr lang="en-US" altLang="ko-KR" sz="1600" baseline="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Description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84" y="540913"/>
            <a:ext cx="5995115" cy="38929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85" y="4538309"/>
            <a:ext cx="5995115" cy="23325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" y="610244"/>
            <a:ext cx="6032600" cy="572465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6117468" y="553791"/>
            <a:ext cx="12879" cy="63170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hlinkClick r:id="rId5"/>
          </p:cNvPr>
          <p:cNvSpPr txBox="1"/>
          <p:nvPr/>
        </p:nvSpPr>
        <p:spPr>
          <a:xfrm>
            <a:off x="1849589" y="6404234"/>
            <a:ext cx="24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  <a:hlinkClick r:id="rId5"/>
              </a:rPr>
              <a:t>http://localhost:8501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82" y="3046010"/>
            <a:ext cx="443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en-US" altLang="ko-KR" sz="3200" b="1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Q &amp; A</a:t>
            </a:r>
            <a:endParaRPr lang="en-US" altLang="ko-KR" sz="3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10" idx="3"/>
          </p:cNvCxnSpPr>
          <p:nvPr/>
        </p:nvCxnSpPr>
        <p:spPr>
          <a:xfrm flipH="1">
            <a:off x="4457700" y="3338398"/>
            <a:ext cx="7755081" cy="214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4957" y="1630916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Git</a:t>
            </a:r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 Hub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82" y="502443"/>
            <a:ext cx="4185188" cy="2626276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259992" y="2000248"/>
            <a:ext cx="1710368" cy="846802"/>
            <a:chOff x="3720990" y="3152001"/>
            <a:chExt cx="1710368" cy="846802"/>
          </a:xfrm>
        </p:grpSpPr>
        <p:sp>
          <p:nvSpPr>
            <p:cNvPr id="16" name="TextBox 15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디자인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</a:t>
              </a:r>
              <a:r>
                <a:rPr lang="en-US" altLang="ko-KR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esign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81" y="3905415"/>
            <a:ext cx="2975990" cy="238771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00722" y="4914605"/>
            <a:ext cx="21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Streamlit.io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  <a:buClr>
                <a:schemeClr val="bg1">
                  <a:lumMod val="95000"/>
                </a:schemeClr>
              </a:buClr>
            </a:pP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N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82" y="2801934"/>
            <a:ext cx="4436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altLang="ko-KR" sz="3200" b="1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 </a:t>
            </a:r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Used </a:t>
            </a:r>
            <a:r>
              <a:rPr lang="en-US" altLang="ko-KR" sz="32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Technology </a:t>
            </a:r>
            <a:endParaRPr lang="en-US" altLang="ko-KR" sz="3200" noProof="1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  <a:p>
            <a:pPr algn="ctr"/>
            <a:r>
              <a:rPr lang="en-US" altLang="ko-KR" sz="32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Yoon 윤고딕 520_TT" panose="020B0600000101010101"/>
                <a:cs typeface="Segoe UI" panose="020B0502040204020203" pitchFamily="34" charset="0"/>
              </a:rPr>
              <a:t>&amp; Reference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Yoon 윤고딕 520_TT" panose="020B0600000101010101"/>
              <a:cs typeface="Segoe UI" panose="020B0502040204020203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436918" y="0"/>
            <a:ext cx="20782" cy="6858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2930" y="737117"/>
            <a:ext cx="4444492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pandas, matplot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sklearn.linear_model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ez-bot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2930" y="4206719"/>
            <a:ext cx="44444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smbz.biz ( </a:t>
            </a:r>
            <a:r>
              <a:rPr lang="ko-KR" altLang="en-US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 외국환 중계소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blog.naver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tistory.com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codetorial.net/matplotlib</a:t>
            </a:r>
          </a:p>
          <a:p>
            <a:pPr marL="342900" indent="-342900" algn="just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wikidocs.net</a:t>
            </a:r>
          </a:p>
        </p:txBody>
      </p:sp>
      <p:cxnSp>
        <p:nvCxnSpPr>
          <p:cNvPr id="7" name="직선 연결선 6"/>
          <p:cNvCxnSpPr>
            <a:endCxn id="10" idx="3"/>
          </p:cNvCxnSpPr>
          <p:nvPr/>
        </p:nvCxnSpPr>
        <p:spPr>
          <a:xfrm flipH="1">
            <a:off x="4457700" y="3338398"/>
            <a:ext cx="7755081" cy="214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9080" y="1445003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anose="020B0600000101010101"/>
              </a:rPr>
              <a:t>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9080" y="4914605"/>
            <a:ext cx="17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Reference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36408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Table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" y="2240925"/>
            <a:ext cx="12176691" cy="461707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321247" y="778851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분석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기획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9962" y="778851"/>
            <a:ext cx="1224136" cy="122413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데이터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수집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저장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780748" y="778851"/>
            <a:ext cx="1224136" cy="12241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데이터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전처리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477104" y="778851"/>
            <a:ext cx="122413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분석 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시각화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173460" y="778851"/>
            <a:ext cx="1224136" cy="1224136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모델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학습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테스트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869816" y="778851"/>
            <a:ext cx="1224136" cy="12241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통합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테스트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566172" y="778851"/>
            <a:ext cx="1224136" cy="12241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</a:rPr>
              <a:t>PPT &amp;</a:t>
            </a: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기획서 </a:t>
            </a:r>
            <a:endParaRPr lang="en-US" altLang="ko-KR" sz="1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확인</a:t>
            </a:r>
            <a:endParaRPr lang="ko-KR" alt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0" y="2240925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갈매기형 수장 24"/>
          <p:cNvSpPr/>
          <p:nvPr/>
        </p:nvSpPr>
        <p:spPr>
          <a:xfrm>
            <a:off x="1770132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458770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169488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6849374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8549321" y="1297151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0245677" y="1298509"/>
            <a:ext cx="143011" cy="18753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" y="6353045"/>
            <a:ext cx="361759" cy="851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12" y="6353045"/>
            <a:ext cx="384203" cy="9040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 Structure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1743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noProof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Information Structure Diagram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73" y="540119"/>
            <a:ext cx="8461652" cy="6317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" y="3005553"/>
            <a:ext cx="1219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Aft>
                <a:spcPts val="300"/>
              </a:spcAft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sz="3600" noProof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600" noProof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30" y="0"/>
            <a:ext cx="8462138" cy="6858000"/>
          </a:xfrm>
          <a:prstGeom prst="rect">
            <a:avLst/>
          </a:prstGeom>
        </p:spPr>
      </p:pic>
      <p:graphicFrame>
        <p:nvGraphicFramePr>
          <p:cNvPr id="5" name="표 27">
            <a:extLst>
              <a:ext uri="{FF2B5EF4-FFF2-40B4-BE49-F238E27FC236}">
                <a16:creationId xmlns:a16="http://schemas.microsoft.com/office/drawing/2014/main" id="{D20DC677-A315-497D-A46B-9E9D597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556"/>
              </p:ext>
            </p:extLst>
          </p:nvPr>
        </p:nvGraphicFramePr>
        <p:xfrm>
          <a:off x="0" y="0"/>
          <a:ext cx="12191999" cy="52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587176529"/>
                    </a:ext>
                  </a:extLst>
                </a:gridCol>
              </a:tblGrid>
              <a:tr h="52803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Review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6635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0" y="540912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8022" y="15766"/>
            <a:ext cx="132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Education from </a:t>
            </a:r>
            <a:r>
              <a:rPr lang="en-US" altLang="ko-KR" sz="12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Yoon 윤고딕 520_TT" pitchFamily="18" charset="-127"/>
                <a:cs typeface="Segoe UI" panose="020B0502040204020203" pitchFamily="34" charset="0"/>
              </a:rPr>
              <a:t>KimJaeHyun</a:t>
            </a:r>
            <a:endParaRPr lang="en-US" altLang="ko-KR" sz="12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anose="020B0502040204020203" pitchFamily="34" charset="0"/>
              <a:ea typeface="Yoon 윤고딕 520_TT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3097</TotalTime>
  <Words>463</Words>
  <Application>Microsoft Office PowerPoint</Application>
  <PresentationFormat>와이드스크린</PresentationFormat>
  <Paragraphs>175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Yoon 윤고딕 520_TT</vt:lpstr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302-05</cp:lastModifiedBy>
  <cp:revision>147</cp:revision>
  <dcterms:created xsi:type="dcterms:W3CDTF">2022-12-12T01:36:37Z</dcterms:created>
  <dcterms:modified xsi:type="dcterms:W3CDTF">2024-02-26T04:04:29Z</dcterms:modified>
</cp:coreProperties>
</file>