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02" r:id="rId2"/>
    <p:sldId id="311" r:id="rId3"/>
    <p:sldId id="312" r:id="rId4"/>
    <p:sldId id="330" r:id="rId5"/>
    <p:sldId id="313" r:id="rId6"/>
    <p:sldId id="331" r:id="rId7"/>
    <p:sldId id="314" r:id="rId8"/>
    <p:sldId id="335" r:id="rId9"/>
    <p:sldId id="324" r:id="rId10"/>
    <p:sldId id="333" r:id="rId11"/>
    <p:sldId id="320" r:id="rId12"/>
    <p:sldId id="351" r:id="rId13"/>
    <p:sldId id="357" r:id="rId14"/>
    <p:sldId id="358" r:id="rId15"/>
    <p:sldId id="350" r:id="rId16"/>
    <p:sldId id="352" r:id="rId17"/>
    <p:sldId id="356" r:id="rId18"/>
    <p:sldId id="349" r:id="rId19"/>
    <p:sldId id="353" r:id="rId20"/>
    <p:sldId id="347" r:id="rId21"/>
    <p:sldId id="354" r:id="rId22"/>
    <p:sldId id="355" r:id="rId23"/>
    <p:sldId id="338" r:id="rId24"/>
    <p:sldId id="33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02-05" initials="3" lastIdx="1" clrIdx="0">
    <p:extLst>
      <p:ext uri="{19B8F6BF-5375-455C-9EA6-DF929625EA0E}">
        <p15:presenceInfo xmlns:p15="http://schemas.microsoft.com/office/powerpoint/2012/main" userId="302-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66FF33"/>
    <a:srgbClr val="00CC66"/>
    <a:srgbClr val="33CC33"/>
    <a:srgbClr val="FF9999"/>
    <a:srgbClr val="FFCCCC"/>
    <a:srgbClr val="FCB528"/>
    <a:srgbClr val="EE8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9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231413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고객 관리 시스템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" y="3376968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WEB PROGRAMMING PRESENTATION</a:t>
            </a:r>
          </a:p>
          <a:p>
            <a:pPr algn="ctr"/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16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You 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&amp; 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I – Team  Portfolio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Made By.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Bogun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Jisu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Kyungmin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Taein`s</a:t>
            </a:r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022" y="6410325"/>
            <a:ext cx="1323975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09" y="6413326"/>
            <a:ext cx="174307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10" y="6410325"/>
            <a:ext cx="1289730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66" y="6413326"/>
            <a:ext cx="236253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070439"/>
            <a:ext cx="44444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고객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상세보기 및 수정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삭제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네이션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946"/>
            <a:ext cx="7418231" cy="30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688978"/>
            <a:ext cx="444449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정보 및 정보 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정보 저장 및 수정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리스트 페이지로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" y="553791"/>
            <a:ext cx="5984251" cy="4991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74" y="2326105"/>
            <a:ext cx="5444257" cy="45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070439"/>
            <a:ext cx="44444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선택한 고객 이름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(Todo)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별 할 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(Todo)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(Todo)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(Activity)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963"/>
            <a:ext cx="7418231" cy="33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070439"/>
            <a:ext cx="44444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선택한 할 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(Todo)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정보 출력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제목 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활동 상세정보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 폼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 폼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 폼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진행 상태 입력 리스트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739"/>
            <a:ext cx="7413334" cy="46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119590"/>
            <a:ext cx="4444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상품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상세보기 및 수정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삭제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네이션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320"/>
            <a:ext cx="7414840" cy="30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688978"/>
            <a:ext cx="4444492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정보 및 정보 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정보 저장 및 수정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리스트 페이지로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등록한 상품 이미지 출력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" y="540912"/>
            <a:ext cx="4214107" cy="57364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1" y="1652675"/>
            <a:ext cx="5785009" cy="52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6649" y="2261936"/>
            <a:ext cx="4444492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저장된 상품 개요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가격 별 상품 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페이지네이션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31"/>
            <a:ext cx="7415001" cy="31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070439"/>
            <a:ext cx="4444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상세보기 및 수정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네이션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867"/>
            <a:ext cx="7424670" cy="23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688978"/>
            <a:ext cx="444449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정보 및 정보 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정보 저장 및 수정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리스트 페이지로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3791"/>
            <a:ext cx="6385437" cy="48203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9" y="1866578"/>
            <a:ext cx="5889981" cy="49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2941949"/>
            <a:ext cx="443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INDEX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10632" y="1497702"/>
            <a:ext cx="444449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Used Technology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 Table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Information Structure Diagram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ER-Diagram</a:t>
            </a:r>
          </a:p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Screen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Q&amp;A  ·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6649" y="2119590"/>
            <a:ext cx="4444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주문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상세보기 및 주문 상세 수정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주문 삭제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네이션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" y="2312300"/>
            <a:ext cx="7421687" cy="28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688978"/>
            <a:ext cx="4444492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주문하는 고객 선택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회사 선택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일자 선택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주문 저장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394"/>
            <a:ext cx="7412685" cy="35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119591"/>
            <a:ext cx="4444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정보 상세 보기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상품 선택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상품의 수 입력 폼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상품 정보 저장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상품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상품 삭제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0843"/>
            <a:ext cx="7418231" cy="35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82" y="3046010"/>
            <a:ext cx="1217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en-US" altLang="ko-KR" sz="3200" b="1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Q &amp; A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N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82" y="3136612"/>
            <a:ext cx="443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altLang="ko-KR" sz="3200" b="1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Used Technology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1057" y="2536447"/>
            <a:ext cx="44444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Low-Code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Outsystems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Query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2985" y="3244333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Technology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36408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Table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128258" y="785290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분석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기획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886973" y="785290"/>
            <a:ext cx="1224136" cy="122413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DB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작업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587759" y="785290"/>
            <a:ext cx="1224136" cy="12241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외부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84115" y="785290"/>
            <a:ext cx="122413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로직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947530" y="772411"/>
            <a:ext cx="1224136" cy="12241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통합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테스트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643886" y="772411"/>
            <a:ext cx="1224136" cy="12241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PPT &amp;</a:t>
            </a: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기획서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확인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0" y="2240925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갈매기형 수장 24"/>
          <p:cNvSpPr/>
          <p:nvPr/>
        </p:nvSpPr>
        <p:spPr>
          <a:xfrm>
            <a:off x="2577143" y="1303590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4265781" y="1303590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976499" y="1303590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7656385" y="1303590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9323391" y="1292069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2" y="2252110"/>
            <a:ext cx="1131727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Structure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Information Structure Diagram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61" y="549623"/>
            <a:ext cx="5927276" cy="63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ER-Diagram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31158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ER-Diagram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62" y="553151"/>
            <a:ext cx="7990473" cy="62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3191</TotalTime>
  <Words>474</Words>
  <Application>Microsoft Office PowerPoint</Application>
  <PresentationFormat>와이드스크린</PresentationFormat>
  <Paragraphs>214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Yoon 윤고딕 520_TT</vt:lpstr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302-10</cp:lastModifiedBy>
  <cp:revision>157</cp:revision>
  <dcterms:created xsi:type="dcterms:W3CDTF">2022-12-12T01:36:37Z</dcterms:created>
  <dcterms:modified xsi:type="dcterms:W3CDTF">2024-02-27T09:42:57Z</dcterms:modified>
</cp:coreProperties>
</file>