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4147800" cy="19619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50" d="100"/>
          <a:sy n="50" d="100"/>
        </p:scale>
        <p:origin x="189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1085" y="3210946"/>
            <a:ext cx="12025630" cy="6830636"/>
          </a:xfrm>
        </p:spPr>
        <p:txBody>
          <a:bodyPr anchor="b"/>
          <a:lstStyle>
            <a:lvl1pPr algn="ctr">
              <a:defRPr sz="92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8475" y="10304997"/>
            <a:ext cx="10610850" cy="4736936"/>
          </a:xfrm>
        </p:spPr>
        <p:txBody>
          <a:bodyPr/>
          <a:lstStyle>
            <a:lvl1pPr marL="0" indent="0" algn="ctr">
              <a:buNone/>
              <a:defRPr sz="3713"/>
            </a:lvl1pPr>
            <a:lvl2pPr marL="707380" indent="0" algn="ctr">
              <a:buNone/>
              <a:defRPr sz="3094"/>
            </a:lvl2pPr>
            <a:lvl3pPr marL="1414760" indent="0" algn="ctr">
              <a:buNone/>
              <a:defRPr sz="2785"/>
            </a:lvl3pPr>
            <a:lvl4pPr marL="2122140" indent="0" algn="ctr">
              <a:buNone/>
              <a:defRPr sz="2476"/>
            </a:lvl4pPr>
            <a:lvl5pPr marL="2829519" indent="0" algn="ctr">
              <a:buNone/>
              <a:defRPr sz="2476"/>
            </a:lvl5pPr>
            <a:lvl6pPr marL="3536899" indent="0" algn="ctr">
              <a:buNone/>
              <a:defRPr sz="2476"/>
            </a:lvl6pPr>
            <a:lvl7pPr marL="4244279" indent="0" algn="ctr">
              <a:buNone/>
              <a:defRPr sz="2476"/>
            </a:lvl7pPr>
            <a:lvl8pPr marL="4951659" indent="0" algn="ctr">
              <a:buNone/>
              <a:defRPr sz="2476"/>
            </a:lvl8pPr>
            <a:lvl9pPr marL="5659039" indent="0" algn="ctr">
              <a:buNone/>
              <a:defRPr sz="247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2A36-ABBB-46DA-BE28-727328550C58}" type="datetimeFigureOut">
              <a:rPr lang="ko-KR" altLang="en-US" smtClean="0"/>
              <a:t>2022-03-06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DA66-0404-4A34-AF36-E46BC718C7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268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2A36-ABBB-46DA-BE28-727328550C58}" type="datetimeFigureOut">
              <a:rPr lang="ko-KR" altLang="en-US" smtClean="0"/>
              <a:t>2022-03-06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DA66-0404-4A34-AF36-E46BC718C7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05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4520" y="1044579"/>
            <a:ext cx="3050619" cy="1662696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2662" y="1044579"/>
            <a:ext cx="8975011" cy="1662696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2A36-ABBB-46DA-BE28-727328550C58}" type="datetimeFigureOut">
              <a:rPr lang="ko-KR" altLang="en-US" smtClean="0"/>
              <a:t>2022-03-06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DA66-0404-4A34-AF36-E46BC718C7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09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2A36-ABBB-46DA-BE28-727328550C58}" type="datetimeFigureOut">
              <a:rPr lang="ko-KR" altLang="en-US" smtClean="0"/>
              <a:t>2022-03-06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DA66-0404-4A34-AF36-E46BC718C7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38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93" y="4891359"/>
            <a:ext cx="12202478" cy="8161337"/>
          </a:xfrm>
        </p:spPr>
        <p:txBody>
          <a:bodyPr anchor="b"/>
          <a:lstStyle>
            <a:lvl1pPr>
              <a:defRPr sz="92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5293" y="13129906"/>
            <a:ext cx="12202478" cy="4291855"/>
          </a:xfrm>
        </p:spPr>
        <p:txBody>
          <a:bodyPr/>
          <a:lstStyle>
            <a:lvl1pPr marL="0" indent="0">
              <a:buNone/>
              <a:defRPr sz="3713">
                <a:solidFill>
                  <a:schemeClr val="tx1"/>
                </a:solidFill>
              </a:defRPr>
            </a:lvl1pPr>
            <a:lvl2pPr marL="707380" indent="0">
              <a:buNone/>
              <a:defRPr sz="3094">
                <a:solidFill>
                  <a:schemeClr val="tx1">
                    <a:tint val="75000"/>
                  </a:schemeClr>
                </a:solidFill>
              </a:defRPr>
            </a:lvl2pPr>
            <a:lvl3pPr marL="1414760" indent="0">
              <a:buNone/>
              <a:defRPr sz="2785">
                <a:solidFill>
                  <a:schemeClr val="tx1">
                    <a:tint val="75000"/>
                  </a:schemeClr>
                </a:solidFill>
              </a:defRPr>
            </a:lvl3pPr>
            <a:lvl4pPr marL="2122140" indent="0">
              <a:buNone/>
              <a:defRPr sz="2476">
                <a:solidFill>
                  <a:schemeClr val="tx1">
                    <a:tint val="75000"/>
                  </a:schemeClr>
                </a:solidFill>
              </a:defRPr>
            </a:lvl4pPr>
            <a:lvl5pPr marL="2829519" indent="0">
              <a:buNone/>
              <a:defRPr sz="2476">
                <a:solidFill>
                  <a:schemeClr val="tx1">
                    <a:tint val="75000"/>
                  </a:schemeClr>
                </a:solidFill>
              </a:defRPr>
            </a:lvl5pPr>
            <a:lvl6pPr marL="3536899" indent="0">
              <a:buNone/>
              <a:defRPr sz="2476">
                <a:solidFill>
                  <a:schemeClr val="tx1">
                    <a:tint val="75000"/>
                  </a:schemeClr>
                </a:solidFill>
              </a:defRPr>
            </a:lvl6pPr>
            <a:lvl7pPr marL="4244279" indent="0">
              <a:buNone/>
              <a:defRPr sz="2476">
                <a:solidFill>
                  <a:schemeClr val="tx1">
                    <a:tint val="75000"/>
                  </a:schemeClr>
                </a:solidFill>
              </a:defRPr>
            </a:lvl7pPr>
            <a:lvl8pPr marL="4951659" indent="0">
              <a:buNone/>
              <a:defRPr sz="2476">
                <a:solidFill>
                  <a:schemeClr val="tx1">
                    <a:tint val="75000"/>
                  </a:schemeClr>
                </a:solidFill>
              </a:defRPr>
            </a:lvl8pPr>
            <a:lvl9pPr marL="5659039" indent="0">
              <a:buNone/>
              <a:defRPr sz="24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2A36-ABBB-46DA-BE28-727328550C58}" type="datetimeFigureOut">
              <a:rPr lang="ko-KR" altLang="en-US" smtClean="0"/>
              <a:t>2022-03-06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DA66-0404-4A34-AF36-E46BC718C7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61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2661" y="5222893"/>
            <a:ext cx="6012815" cy="124486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2324" y="5222893"/>
            <a:ext cx="6012815" cy="124486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2A36-ABBB-46DA-BE28-727328550C58}" type="datetimeFigureOut">
              <a:rPr lang="ko-KR" altLang="en-US" smtClean="0"/>
              <a:t>2022-03-06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DA66-0404-4A34-AF36-E46BC718C7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480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504" y="1044583"/>
            <a:ext cx="12202478" cy="3792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505" y="4809605"/>
            <a:ext cx="5985182" cy="2357113"/>
          </a:xfrm>
        </p:spPr>
        <p:txBody>
          <a:bodyPr anchor="b"/>
          <a:lstStyle>
            <a:lvl1pPr marL="0" indent="0">
              <a:buNone/>
              <a:defRPr sz="3713" b="1"/>
            </a:lvl1pPr>
            <a:lvl2pPr marL="707380" indent="0">
              <a:buNone/>
              <a:defRPr sz="3094" b="1"/>
            </a:lvl2pPr>
            <a:lvl3pPr marL="1414760" indent="0">
              <a:buNone/>
              <a:defRPr sz="2785" b="1"/>
            </a:lvl3pPr>
            <a:lvl4pPr marL="2122140" indent="0">
              <a:buNone/>
              <a:defRPr sz="2476" b="1"/>
            </a:lvl4pPr>
            <a:lvl5pPr marL="2829519" indent="0">
              <a:buNone/>
              <a:defRPr sz="2476" b="1"/>
            </a:lvl5pPr>
            <a:lvl6pPr marL="3536899" indent="0">
              <a:buNone/>
              <a:defRPr sz="2476" b="1"/>
            </a:lvl6pPr>
            <a:lvl7pPr marL="4244279" indent="0">
              <a:buNone/>
              <a:defRPr sz="2476" b="1"/>
            </a:lvl7pPr>
            <a:lvl8pPr marL="4951659" indent="0">
              <a:buNone/>
              <a:defRPr sz="2476" b="1"/>
            </a:lvl8pPr>
            <a:lvl9pPr marL="5659039" indent="0">
              <a:buNone/>
              <a:defRPr sz="247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4505" y="7166718"/>
            <a:ext cx="5985182" cy="105411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62324" y="4809605"/>
            <a:ext cx="6014658" cy="2357113"/>
          </a:xfrm>
        </p:spPr>
        <p:txBody>
          <a:bodyPr anchor="b"/>
          <a:lstStyle>
            <a:lvl1pPr marL="0" indent="0">
              <a:buNone/>
              <a:defRPr sz="3713" b="1"/>
            </a:lvl1pPr>
            <a:lvl2pPr marL="707380" indent="0">
              <a:buNone/>
              <a:defRPr sz="3094" b="1"/>
            </a:lvl2pPr>
            <a:lvl3pPr marL="1414760" indent="0">
              <a:buNone/>
              <a:defRPr sz="2785" b="1"/>
            </a:lvl3pPr>
            <a:lvl4pPr marL="2122140" indent="0">
              <a:buNone/>
              <a:defRPr sz="2476" b="1"/>
            </a:lvl4pPr>
            <a:lvl5pPr marL="2829519" indent="0">
              <a:buNone/>
              <a:defRPr sz="2476" b="1"/>
            </a:lvl5pPr>
            <a:lvl6pPr marL="3536899" indent="0">
              <a:buNone/>
              <a:defRPr sz="2476" b="1"/>
            </a:lvl6pPr>
            <a:lvl7pPr marL="4244279" indent="0">
              <a:buNone/>
              <a:defRPr sz="2476" b="1"/>
            </a:lvl7pPr>
            <a:lvl8pPr marL="4951659" indent="0">
              <a:buNone/>
              <a:defRPr sz="2476" b="1"/>
            </a:lvl8pPr>
            <a:lvl9pPr marL="5659039" indent="0">
              <a:buNone/>
              <a:defRPr sz="247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2324" y="7166718"/>
            <a:ext cx="6014658" cy="105411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2A36-ABBB-46DA-BE28-727328550C58}" type="datetimeFigureOut">
              <a:rPr lang="ko-KR" altLang="en-US" smtClean="0"/>
              <a:t>2022-03-06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DA66-0404-4A34-AF36-E46BC718C7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046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2A36-ABBB-46DA-BE28-727328550C58}" type="datetimeFigureOut">
              <a:rPr lang="ko-KR" altLang="en-US" smtClean="0"/>
              <a:t>2022-03-06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DA66-0404-4A34-AF36-E46BC718C7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51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2A36-ABBB-46DA-BE28-727328550C58}" type="datetimeFigureOut">
              <a:rPr lang="ko-KR" altLang="en-US" smtClean="0"/>
              <a:t>2022-03-06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DA66-0404-4A34-AF36-E46BC718C7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95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504" y="1307994"/>
            <a:ext cx="4563034" cy="4577980"/>
          </a:xfrm>
        </p:spPr>
        <p:txBody>
          <a:bodyPr anchor="b"/>
          <a:lstStyle>
            <a:lvl1pPr>
              <a:defRPr sz="495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4658" y="2824908"/>
            <a:ext cx="7162324" cy="13942855"/>
          </a:xfrm>
        </p:spPr>
        <p:txBody>
          <a:bodyPr/>
          <a:lstStyle>
            <a:lvl1pPr>
              <a:defRPr sz="4951"/>
            </a:lvl1pPr>
            <a:lvl2pPr>
              <a:defRPr sz="4332"/>
            </a:lvl2pPr>
            <a:lvl3pPr>
              <a:defRPr sz="3713"/>
            </a:lvl3pPr>
            <a:lvl4pPr>
              <a:defRPr sz="3094"/>
            </a:lvl4pPr>
            <a:lvl5pPr>
              <a:defRPr sz="3094"/>
            </a:lvl5pPr>
            <a:lvl6pPr>
              <a:defRPr sz="3094"/>
            </a:lvl6pPr>
            <a:lvl7pPr>
              <a:defRPr sz="3094"/>
            </a:lvl7pPr>
            <a:lvl8pPr>
              <a:defRPr sz="3094"/>
            </a:lvl8pPr>
            <a:lvl9pPr>
              <a:defRPr sz="309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4504" y="5885974"/>
            <a:ext cx="4563034" cy="10904495"/>
          </a:xfrm>
        </p:spPr>
        <p:txBody>
          <a:bodyPr/>
          <a:lstStyle>
            <a:lvl1pPr marL="0" indent="0">
              <a:buNone/>
              <a:defRPr sz="2476"/>
            </a:lvl1pPr>
            <a:lvl2pPr marL="707380" indent="0">
              <a:buNone/>
              <a:defRPr sz="2166"/>
            </a:lvl2pPr>
            <a:lvl3pPr marL="1414760" indent="0">
              <a:buNone/>
              <a:defRPr sz="1857"/>
            </a:lvl3pPr>
            <a:lvl4pPr marL="2122140" indent="0">
              <a:buNone/>
              <a:defRPr sz="1547"/>
            </a:lvl4pPr>
            <a:lvl5pPr marL="2829519" indent="0">
              <a:buNone/>
              <a:defRPr sz="1547"/>
            </a:lvl5pPr>
            <a:lvl6pPr marL="3536899" indent="0">
              <a:buNone/>
              <a:defRPr sz="1547"/>
            </a:lvl6pPr>
            <a:lvl7pPr marL="4244279" indent="0">
              <a:buNone/>
              <a:defRPr sz="1547"/>
            </a:lvl7pPr>
            <a:lvl8pPr marL="4951659" indent="0">
              <a:buNone/>
              <a:defRPr sz="1547"/>
            </a:lvl8pPr>
            <a:lvl9pPr marL="5659039" indent="0">
              <a:buNone/>
              <a:defRPr sz="154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2A36-ABBB-46DA-BE28-727328550C58}" type="datetimeFigureOut">
              <a:rPr lang="ko-KR" altLang="en-US" smtClean="0"/>
              <a:t>2022-03-06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DA66-0404-4A34-AF36-E46BC718C7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21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504" y="1307994"/>
            <a:ext cx="4563034" cy="4577980"/>
          </a:xfrm>
        </p:spPr>
        <p:txBody>
          <a:bodyPr anchor="b"/>
          <a:lstStyle>
            <a:lvl1pPr>
              <a:defRPr sz="495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14658" y="2824908"/>
            <a:ext cx="7162324" cy="13942855"/>
          </a:xfrm>
        </p:spPr>
        <p:txBody>
          <a:bodyPr anchor="t"/>
          <a:lstStyle>
            <a:lvl1pPr marL="0" indent="0">
              <a:buNone/>
              <a:defRPr sz="4951"/>
            </a:lvl1pPr>
            <a:lvl2pPr marL="707380" indent="0">
              <a:buNone/>
              <a:defRPr sz="4332"/>
            </a:lvl2pPr>
            <a:lvl3pPr marL="1414760" indent="0">
              <a:buNone/>
              <a:defRPr sz="3713"/>
            </a:lvl3pPr>
            <a:lvl4pPr marL="2122140" indent="0">
              <a:buNone/>
              <a:defRPr sz="3094"/>
            </a:lvl4pPr>
            <a:lvl5pPr marL="2829519" indent="0">
              <a:buNone/>
              <a:defRPr sz="3094"/>
            </a:lvl5pPr>
            <a:lvl6pPr marL="3536899" indent="0">
              <a:buNone/>
              <a:defRPr sz="3094"/>
            </a:lvl6pPr>
            <a:lvl7pPr marL="4244279" indent="0">
              <a:buNone/>
              <a:defRPr sz="3094"/>
            </a:lvl7pPr>
            <a:lvl8pPr marL="4951659" indent="0">
              <a:buNone/>
              <a:defRPr sz="3094"/>
            </a:lvl8pPr>
            <a:lvl9pPr marL="5659039" indent="0">
              <a:buNone/>
              <a:defRPr sz="309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4504" y="5885974"/>
            <a:ext cx="4563034" cy="10904495"/>
          </a:xfrm>
        </p:spPr>
        <p:txBody>
          <a:bodyPr/>
          <a:lstStyle>
            <a:lvl1pPr marL="0" indent="0">
              <a:buNone/>
              <a:defRPr sz="2476"/>
            </a:lvl1pPr>
            <a:lvl2pPr marL="707380" indent="0">
              <a:buNone/>
              <a:defRPr sz="2166"/>
            </a:lvl2pPr>
            <a:lvl3pPr marL="1414760" indent="0">
              <a:buNone/>
              <a:defRPr sz="1857"/>
            </a:lvl3pPr>
            <a:lvl4pPr marL="2122140" indent="0">
              <a:buNone/>
              <a:defRPr sz="1547"/>
            </a:lvl4pPr>
            <a:lvl5pPr marL="2829519" indent="0">
              <a:buNone/>
              <a:defRPr sz="1547"/>
            </a:lvl5pPr>
            <a:lvl6pPr marL="3536899" indent="0">
              <a:buNone/>
              <a:defRPr sz="1547"/>
            </a:lvl6pPr>
            <a:lvl7pPr marL="4244279" indent="0">
              <a:buNone/>
              <a:defRPr sz="1547"/>
            </a:lvl7pPr>
            <a:lvl8pPr marL="4951659" indent="0">
              <a:buNone/>
              <a:defRPr sz="1547"/>
            </a:lvl8pPr>
            <a:lvl9pPr marL="5659039" indent="0">
              <a:buNone/>
              <a:defRPr sz="154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2A36-ABBB-46DA-BE28-727328550C58}" type="datetimeFigureOut">
              <a:rPr lang="ko-KR" altLang="en-US" smtClean="0"/>
              <a:t>2022-03-06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DA66-0404-4A34-AF36-E46BC718C7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78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2661" y="1044583"/>
            <a:ext cx="12202478" cy="3792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661" y="5222893"/>
            <a:ext cx="12202478" cy="1244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2661" y="18184757"/>
            <a:ext cx="3183255" cy="1044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C2A36-ABBB-46DA-BE28-727328550C58}" type="datetimeFigureOut">
              <a:rPr lang="ko-KR" altLang="en-US" smtClean="0"/>
              <a:t>2022-03-06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459" y="18184757"/>
            <a:ext cx="4774883" cy="1044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91884" y="18184757"/>
            <a:ext cx="3183255" cy="1044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DDA66-0404-4A34-AF36-E46BC718C7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49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14760" rtl="0" eaLnBrk="1" latinLnBrk="1" hangingPunct="1">
        <a:lnSpc>
          <a:spcPct val="90000"/>
        </a:lnSpc>
        <a:spcBef>
          <a:spcPct val="0"/>
        </a:spcBef>
        <a:buNone/>
        <a:defRPr sz="68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3690" indent="-353690" algn="l" defTabSz="1414760" rtl="0" eaLnBrk="1" latinLnBrk="1" hangingPunct="1">
        <a:lnSpc>
          <a:spcPct val="90000"/>
        </a:lnSpc>
        <a:spcBef>
          <a:spcPts val="1547"/>
        </a:spcBef>
        <a:buFont typeface="Arial" panose="020B0604020202020204" pitchFamily="34" charset="0"/>
        <a:buChar char="•"/>
        <a:defRPr sz="4332" kern="1200">
          <a:solidFill>
            <a:schemeClr val="tx1"/>
          </a:solidFill>
          <a:latin typeface="+mn-lt"/>
          <a:ea typeface="+mn-ea"/>
          <a:cs typeface="+mn-cs"/>
        </a:defRPr>
      </a:lvl1pPr>
      <a:lvl2pPr marL="1061070" indent="-353690" algn="l" defTabSz="1414760" rtl="0" eaLnBrk="1" latinLnBrk="1" hangingPunct="1">
        <a:lnSpc>
          <a:spcPct val="90000"/>
        </a:lnSpc>
        <a:spcBef>
          <a:spcPts val="774"/>
        </a:spcBef>
        <a:buFont typeface="Arial" panose="020B0604020202020204" pitchFamily="34" charset="0"/>
        <a:buChar char="•"/>
        <a:defRPr sz="3713" kern="1200">
          <a:solidFill>
            <a:schemeClr val="tx1"/>
          </a:solidFill>
          <a:latin typeface="+mn-lt"/>
          <a:ea typeface="+mn-ea"/>
          <a:cs typeface="+mn-cs"/>
        </a:defRPr>
      </a:lvl2pPr>
      <a:lvl3pPr marL="1768450" indent="-353690" algn="l" defTabSz="1414760" rtl="0" eaLnBrk="1" latinLnBrk="1" hangingPunct="1">
        <a:lnSpc>
          <a:spcPct val="90000"/>
        </a:lnSpc>
        <a:spcBef>
          <a:spcPts val="774"/>
        </a:spcBef>
        <a:buFont typeface="Arial" panose="020B0604020202020204" pitchFamily="34" charset="0"/>
        <a:buChar char="•"/>
        <a:defRPr sz="3094" kern="1200">
          <a:solidFill>
            <a:schemeClr val="tx1"/>
          </a:solidFill>
          <a:latin typeface="+mn-lt"/>
          <a:ea typeface="+mn-ea"/>
          <a:cs typeface="+mn-cs"/>
        </a:defRPr>
      </a:lvl3pPr>
      <a:lvl4pPr marL="2475829" indent="-353690" algn="l" defTabSz="1414760" rtl="0" eaLnBrk="1" latinLnBrk="1" hangingPunct="1">
        <a:lnSpc>
          <a:spcPct val="90000"/>
        </a:lnSpc>
        <a:spcBef>
          <a:spcPts val="774"/>
        </a:spcBef>
        <a:buFont typeface="Arial" panose="020B0604020202020204" pitchFamily="34" charset="0"/>
        <a:buChar char="•"/>
        <a:defRPr sz="2785" kern="1200">
          <a:solidFill>
            <a:schemeClr val="tx1"/>
          </a:solidFill>
          <a:latin typeface="+mn-lt"/>
          <a:ea typeface="+mn-ea"/>
          <a:cs typeface="+mn-cs"/>
        </a:defRPr>
      </a:lvl4pPr>
      <a:lvl5pPr marL="3183209" indent="-353690" algn="l" defTabSz="1414760" rtl="0" eaLnBrk="1" latinLnBrk="1" hangingPunct="1">
        <a:lnSpc>
          <a:spcPct val="90000"/>
        </a:lnSpc>
        <a:spcBef>
          <a:spcPts val="774"/>
        </a:spcBef>
        <a:buFont typeface="Arial" panose="020B0604020202020204" pitchFamily="34" charset="0"/>
        <a:buChar char="•"/>
        <a:defRPr sz="2785" kern="1200">
          <a:solidFill>
            <a:schemeClr val="tx1"/>
          </a:solidFill>
          <a:latin typeface="+mn-lt"/>
          <a:ea typeface="+mn-ea"/>
          <a:cs typeface="+mn-cs"/>
        </a:defRPr>
      </a:lvl5pPr>
      <a:lvl6pPr marL="3890589" indent="-353690" algn="l" defTabSz="1414760" rtl="0" eaLnBrk="1" latinLnBrk="1" hangingPunct="1">
        <a:lnSpc>
          <a:spcPct val="90000"/>
        </a:lnSpc>
        <a:spcBef>
          <a:spcPts val="774"/>
        </a:spcBef>
        <a:buFont typeface="Arial" panose="020B0604020202020204" pitchFamily="34" charset="0"/>
        <a:buChar char="•"/>
        <a:defRPr sz="2785" kern="1200">
          <a:solidFill>
            <a:schemeClr val="tx1"/>
          </a:solidFill>
          <a:latin typeface="+mn-lt"/>
          <a:ea typeface="+mn-ea"/>
          <a:cs typeface="+mn-cs"/>
        </a:defRPr>
      </a:lvl6pPr>
      <a:lvl7pPr marL="4597969" indent="-353690" algn="l" defTabSz="1414760" rtl="0" eaLnBrk="1" latinLnBrk="1" hangingPunct="1">
        <a:lnSpc>
          <a:spcPct val="90000"/>
        </a:lnSpc>
        <a:spcBef>
          <a:spcPts val="774"/>
        </a:spcBef>
        <a:buFont typeface="Arial" panose="020B0604020202020204" pitchFamily="34" charset="0"/>
        <a:buChar char="•"/>
        <a:defRPr sz="2785" kern="1200">
          <a:solidFill>
            <a:schemeClr val="tx1"/>
          </a:solidFill>
          <a:latin typeface="+mn-lt"/>
          <a:ea typeface="+mn-ea"/>
          <a:cs typeface="+mn-cs"/>
        </a:defRPr>
      </a:lvl7pPr>
      <a:lvl8pPr marL="5305349" indent="-353690" algn="l" defTabSz="1414760" rtl="0" eaLnBrk="1" latinLnBrk="1" hangingPunct="1">
        <a:lnSpc>
          <a:spcPct val="90000"/>
        </a:lnSpc>
        <a:spcBef>
          <a:spcPts val="774"/>
        </a:spcBef>
        <a:buFont typeface="Arial" panose="020B0604020202020204" pitchFamily="34" charset="0"/>
        <a:buChar char="•"/>
        <a:defRPr sz="2785" kern="1200">
          <a:solidFill>
            <a:schemeClr val="tx1"/>
          </a:solidFill>
          <a:latin typeface="+mn-lt"/>
          <a:ea typeface="+mn-ea"/>
          <a:cs typeface="+mn-cs"/>
        </a:defRPr>
      </a:lvl8pPr>
      <a:lvl9pPr marL="6012729" indent="-353690" algn="l" defTabSz="1414760" rtl="0" eaLnBrk="1" latinLnBrk="1" hangingPunct="1">
        <a:lnSpc>
          <a:spcPct val="90000"/>
        </a:lnSpc>
        <a:spcBef>
          <a:spcPts val="774"/>
        </a:spcBef>
        <a:buFont typeface="Arial" panose="020B0604020202020204" pitchFamily="34" charset="0"/>
        <a:buChar char="•"/>
        <a:defRPr sz="2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4760" rtl="0" eaLnBrk="1" latinLnBrk="1" hangingPunct="1">
        <a:defRPr sz="2785" kern="1200">
          <a:solidFill>
            <a:schemeClr val="tx1"/>
          </a:solidFill>
          <a:latin typeface="+mn-lt"/>
          <a:ea typeface="+mn-ea"/>
          <a:cs typeface="+mn-cs"/>
        </a:defRPr>
      </a:lvl1pPr>
      <a:lvl2pPr marL="707380" algn="l" defTabSz="1414760" rtl="0" eaLnBrk="1" latinLnBrk="1" hangingPunct="1">
        <a:defRPr sz="2785" kern="1200">
          <a:solidFill>
            <a:schemeClr val="tx1"/>
          </a:solidFill>
          <a:latin typeface="+mn-lt"/>
          <a:ea typeface="+mn-ea"/>
          <a:cs typeface="+mn-cs"/>
        </a:defRPr>
      </a:lvl2pPr>
      <a:lvl3pPr marL="1414760" algn="l" defTabSz="1414760" rtl="0" eaLnBrk="1" latinLnBrk="1" hangingPunct="1">
        <a:defRPr sz="2785" kern="1200">
          <a:solidFill>
            <a:schemeClr val="tx1"/>
          </a:solidFill>
          <a:latin typeface="+mn-lt"/>
          <a:ea typeface="+mn-ea"/>
          <a:cs typeface="+mn-cs"/>
        </a:defRPr>
      </a:lvl3pPr>
      <a:lvl4pPr marL="2122140" algn="l" defTabSz="1414760" rtl="0" eaLnBrk="1" latinLnBrk="1" hangingPunct="1">
        <a:defRPr sz="2785" kern="1200">
          <a:solidFill>
            <a:schemeClr val="tx1"/>
          </a:solidFill>
          <a:latin typeface="+mn-lt"/>
          <a:ea typeface="+mn-ea"/>
          <a:cs typeface="+mn-cs"/>
        </a:defRPr>
      </a:lvl4pPr>
      <a:lvl5pPr marL="2829519" algn="l" defTabSz="1414760" rtl="0" eaLnBrk="1" latinLnBrk="1" hangingPunct="1">
        <a:defRPr sz="2785" kern="1200">
          <a:solidFill>
            <a:schemeClr val="tx1"/>
          </a:solidFill>
          <a:latin typeface="+mn-lt"/>
          <a:ea typeface="+mn-ea"/>
          <a:cs typeface="+mn-cs"/>
        </a:defRPr>
      </a:lvl5pPr>
      <a:lvl6pPr marL="3536899" algn="l" defTabSz="1414760" rtl="0" eaLnBrk="1" latinLnBrk="1" hangingPunct="1">
        <a:defRPr sz="2785" kern="1200">
          <a:solidFill>
            <a:schemeClr val="tx1"/>
          </a:solidFill>
          <a:latin typeface="+mn-lt"/>
          <a:ea typeface="+mn-ea"/>
          <a:cs typeface="+mn-cs"/>
        </a:defRPr>
      </a:lvl6pPr>
      <a:lvl7pPr marL="4244279" algn="l" defTabSz="1414760" rtl="0" eaLnBrk="1" latinLnBrk="1" hangingPunct="1">
        <a:defRPr sz="2785" kern="1200">
          <a:solidFill>
            <a:schemeClr val="tx1"/>
          </a:solidFill>
          <a:latin typeface="+mn-lt"/>
          <a:ea typeface="+mn-ea"/>
          <a:cs typeface="+mn-cs"/>
        </a:defRPr>
      </a:lvl7pPr>
      <a:lvl8pPr marL="4951659" algn="l" defTabSz="1414760" rtl="0" eaLnBrk="1" latinLnBrk="1" hangingPunct="1">
        <a:defRPr sz="2785" kern="1200">
          <a:solidFill>
            <a:schemeClr val="tx1"/>
          </a:solidFill>
          <a:latin typeface="+mn-lt"/>
          <a:ea typeface="+mn-ea"/>
          <a:cs typeface="+mn-cs"/>
        </a:defRPr>
      </a:lvl8pPr>
      <a:lvl9pPr marL="5659039" algn="l" defTabSz="1414760" rtl="0" eaLnBrk="1" latinLnBrk="1" hangingPunct="1">
        <a:defRPr sz="2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79CAA36F-959F-4D7D-B714-6ED7B1CBF2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201" t="21083" r="10535" b="21291"/>
          <a:stretch/>
        </p:blipFill>
        <p:spPr>
          <a:xfrm>
            <a:off x="1881452" y="1033028"/>
            <a:ext cx="10374048" cy="2227276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FE7AA9A-707B-4C55-B262-0DB79B7EDA30}"/>
              </a:ext>
            </a:extLst>
          </p:cNvPr>
          <p:cNvSpPr/>
          <p:nvPr/>
        </p:nvSpPr>
        <p:spPr>
          <a:xfrm>
            <a:off x="8582387" y="3953862"/>
            <a:ext cx="4755243" cy="65913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엄태희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r>
              <a:rPr lang="ko-KR" altLang="en-US" sz="2400" b="1" i="0" dirty="0">
                <a:solidFill>
                  <a:srgbClr val="373A3C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　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헌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정예은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지수현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63ECD-2F8A-4BA4-A7E4-6B25BFFFA012}"/>
              </a:ext>
            </a:extLst>
          </p:cNvPr>
          <p:cNvSpPr txBox="1"/>
          <p:nvPr/>
        </p:nvSpPr>
        <p:spPr>
          <a:xfrm>
            <a:off x="684485" y="5846941"/>
            <a:ext cx="1170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TOP 3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C467483-3BFE-47E1-9AC5-B4D0CB3E01FB}"/>
              </a:ext>
            </a:extLst>
          </p:cNvPr>
          <p:cNvCxnSpPr>
            <a:cxnSpLocks/>
          </p:cNvCxnSpPr>
          <p:nvPr/>
        </p:nvCxnSpPr>
        <p:spPr>
          <a:xfrm>
            <a:off x="684485" y="10187676"/>
            <a:ext cx="12773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9C8EE4C-C536-45D2-A3F5-328CFC8F8857}"/>
              </a:ext>
            </a:extLst>
          </p:cNvPr>
          <p:cNvCxnSpPr/>
          <p:nvPr/>
        </p:nvCxnSpPr>
        <p:spPr>
          <a:xfrm>
            <a:off x="679061" y="14835876"/>
            <a:ext cx="127788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6040637-AE51-42D8-8BBF-4AE06D39F996}"/>
              </a:ext>
            </a:extLst>
          </p:cNvPr>
          <p:cNvCxnSpPr>
            <a:cxnSpLocks/>
          </p:cNvCxnSpPr>
          <p:nvPr/>
        </p:nvCxnSpPr>
        <p:spPr>
          <a:xfrm>
            <a:off x="684485" y="5583926"/>
            <a:ext cx="127788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803F1F-51C9-4199-A956-DDDAC137C72D}"/>
              </a:ext>
            </a:extLst>
          </p:cNvPr>
          <p:cNvSpPr txBox="1"/>
          <p:nvPr/>
        </p:nvSpPr>
        <p:spPr>
          <a:xfrm>
            <a:off x="684485" y="10450690"/>
            <a:ext cx="1170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TOP 2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BCEAD8-927D-4F48-AE8D-D0AA242BE9AD}"/>
              </a:ext>
            </a:extLst>
          </p:cNvPr>
          <p:cNvSpPr txBox="1"/>
          <p:nvPr/>
        </p:nvSpPr>
        <p:spPr>
          <a:xfrm>
            <a:off x="684485" y="15098889"/>
            <a:ext cx="1170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TOP 1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C33B0F-45F4-4AF7-9EC7-22264D8A6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85" y="6588724"/>
            <a:ext cx="4536444" cy="317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D643BC-56D8-4EC4-B092-EFF30B7F70B2}"/>
              </a:ext>
            </a:extLst>
          </p:cNvPr>
          <p:cNvSpPr txBox="1"/>
          <p:nvPr/>
        </p:nvSpPr>
        <p:spPr>
          <a:xfrm>
            <a:off x="5437913" y="6637147"/>
            <a:ext cx="80254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미국 뉴욕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더 마크 호텔에 있는 더 마크 펜트하우스는 하루 숙박비가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5000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달러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한화 약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9100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 원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달한다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넓이는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 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ft</a:t>
            </a:r>
            <a:r>
              <a:rPr lang="en-US" altLang="ko-KR" sz="2800" i="0" dirty="0">
                <a:solidFill>
                  <a:srgbClr val="333333"/>
                </a:solidFill>
                <a:effectLst/>
                <a:latin typeface="u0000"/>
              </a:rPr>
              <a:t>²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약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929 m</a:t>
            </a:r>
            <a:r>
              <a:rPr lang="en-US" altLang="ko-KR" sz="2800" i="0" dirty="0">
                <a:solidFill>
                  <a:srgbClr val="333333"/>
                </a:solidFill>
                <a:effectLst/>
                <a:latin typeface="u0000"/>
              </a:rPr>
              <a:t>²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이며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침실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욕실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엄청난 규모를 자랑한다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라운지와 전용 옥상 테라스도 제공하고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12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인용 다이닝룸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2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파우더룸까지 제공한다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AB9131-8DA0-4B41-9AEF-742930EA94AD}"/>
              </a:ext>
            </a:extLst>
          </p:cNvPr>
          <p:cNvSpPr txBox="1"/>
          <p:nvPr/>
        </p:nvSpPr>
        <p:spPr>
          <a:xfrm>
            <a:off x="679061" y="11236922"/>
            <a:ext cx="80254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스위스 제네바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호텔 프레지던트 윌슨에 있는 로열 펜트하우스 스위트는 빌 게이츠 등 유명한 인사가 방문한 곳이다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하루 숙박비는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 달러로 한화 약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9,700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 원이다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침실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개와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대형 드레스룸이 있는 마스터 침실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개가 있으며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호수가 보이는 대리석 욕실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개인 셰프는 물론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운전기사도 제공한다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안전을 위해 방탄 창과 비상 알람 버튼까지 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BD7A644-276B-4EED-8348-56450CA411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93"/>
          <a:stretch/>
        </p:blipFill>
        <p:spPr bwMode="auto">
          <a:xfrm>
            <a:off x="689909" y="15839073"/>
            <a:ext cx="4566576" cy="317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BBADE8-2466-49DF-A9D4-7BF1082A2D9E}"/>
              </a:ext>
            </a:extLst>
          </p:cNvPr>
          <p:cNvSpPr txBox="1"/>
          <p:nvPr/>
        </p:nvSpPr>
        <p:spPr>
          <a:xfrm>
            <a:off x="5432489" y="15885121"/>
            <a:ext cx="80254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미국 라스베이거스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더 팜스 카지노 리조트의 디 엠파시 스위트는 하루 숙박비만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 달러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억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2000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 원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넓이는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9,000 ft</a:t>
            </a:r>
            <a:r>
              <a:rPr lang="en-US" altLang="ko-KR" sz="2800" i="0" dirty="0">
                <a:solidFill>
                  <a:srgbClr val="333333"/>
                </a:solidFill>
                <a:effectLst/>
                <a:latin typeface="u0000"/>
              </a:rPr>
              <a:t>²</a:t>
            </a:r>
            <a:r>
              <a:rPr lang="en-US" altLang="ko-KR" sz="280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(836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sz="28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</a:t>
            </a:r>
            <a:r>
              <a:rPr lang="en-US" altLang="ko-KR" sz="2800" i="0" dirty="0">
                <a:solidFill>
                  <a:srgbClr val="333333"/>
                </a:solidFill>
                <a:effectLst/>
                <a:latin typeface="u0000"/>
              </a:rPr>
              <a:t>²</a:t>
            </a:r>
            <a:r>
              <a:rPr lang="en-US" altLang="ko-KR" sz="280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이고</a:t>
            </a:r>
            <a:r>
              <a:rPr lang="en-US" altLang="ko-KR" sz="280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킹사이즈 침대 </a:t>
            </a:r>
            <a:r>
              <a:rPr lang="en-US" altLang="ko-KR" sz="28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8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개부터</a:t>
            </a:r>
            <a:r>
              <a:rPr lang="en-US" altLang="ko-KR" sz="28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8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24</a:t>
            </a:r>
            <a:r>
              <a:rPr lang="ko-KR" altLang="en-US" sz="28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 출동 가능한 집사</a:t>
            </a:r>
            <a:r>
              <a:rPr lang="en-US" altLang="ko-KR" sz="28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운전기사와 차량</a:t>
            </a:r>
            <a:r>
              <a:rPr lang="en-US" altLang="ko-KR" sz="28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52</a:t>
            </a:r>
            <a:r>
              <a:rPr lang="ko-KR" altLang="en-US" sz="28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명이나 수용 가능한 라운지와 극장 공간도 제공한다</a:t>
            </a:r>
            <a:r>
              <a:rPr lang="en-US" altLang="ko-KR" sz="28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</a:t>
            </a:r>
            <a:r>
              <a:rPr lang="en-US" altLang="ko-KR" sz="28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8</a:t>
            </a:r>
            <a:r>
              <a:rPr lang="ko-KR" altLang="en-US" sz="28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인용 다이닝룸과 마사지실</a:t>
            </a:r>
            <a:r>
              <a:rPr lang="en-US" altLang="ko-KR" sz="28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피트니스실도 제공한다</a:t>
            </a:r>
            <a:r>
              <a:rPr lang="en-US" altLang="ko-KR" sz="28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" name="Picture 4" descr="재산, 방, 인테리어 디자인, 거실, 가구, 건물, 부동산, 집, 스위트, 커피 테이블, ">
            <a:extLst>
              <a:ext uri="{FF2B5EF4-FFF2-40B4-BE49-F238E27FC236}">
                <a16:creationId xmlns:a16="http://schemas.microsoft.com/office/drawing/2014/main" id="{254602BD-6650-4314-ADD2-CCE8CBCFA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630" y="11172194"/>
            <a:ext cx="4572000" cy="317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33626B5-146B-4F43-AC91-FCC826452EA3}"/>
              </a:ext>
            </a:extLst>
          </p:cNvPr>
          <p:cNvSpPr txBox="1"/>
          <p:nvPr/>
        </p:nvSpPr>
        <p:spPr>
          <a:xfrm>
            <a:off x="679061" y="4862424"/>
            <a:ext cx="70770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세상에서 하루 숙박비가 가장 비싼 호텔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1448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463ECD-2F8A-4BA4-A7E4-6B25BFFFA012}"/>
              </a:ext>
            </a:extLst>
          </p:cNvPr>
          <p:cNvSpPr txBox="1"/>
          <p:nvPr/>
        </p:nvSpPr>
        <p:spPr>
          <a:xfrm>
            <a:off x="684485" y="1658397"/>
            <a:ext cx="1439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예비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1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C467483-3BFE-47E1-9AC5-B4D0CB3E01FB}"/>
              </a:ext>
            </a:extLst>
          </p:cNvPr>
          <p:cNvCxnSpPr>
            <a:cxnSpLocks/>
          </p:cNvCxnSpPr>
          <p:nvPr/>
        </p:nvCxnSpPr>
        <p:spPr>
          <a:xfrm>
            <a:off x="684485" y="5999132"/>
            <a:ext cx="12773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9C8EE4C-C536-45D2-A3F5-328CFC8F8857}"/>
              </a:ext>
            </a:extLst>
          </p:cNvPr>
          <p:cNvCxnSpPr/>
          <p:nvPr/>
        </p:nvCxnSpPr>
        <p:spPr>
          <a:xfrm>
            <a:off x="679061" y="10647332"/>
            <a:ext cx="127788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6040637-AE51-42D8-8BBF-4AE06D39F996}"/>
              </a:ext>
            </a:extLst>
          </p:cNvPr>
          <p:cNvCxnSpPr>
            <a:cxnSpLocks/>
          </p:cNvCxnSpPr>
          <p:nvPr/>
        </p:nvCxnSpPr>
        <p:spPr>
          <a:xfrm>
            <a:off x="684485" y="1395382"/>
            <a:ext cx="127788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803F1F-51C9-4199-A956-DDDAC137C72D}"/>
              </a:ext>
            </a:extLst>
          </p:cNvPr>
          <p:cNvSpPr txBox="1"/>
          <p:nvPr/>
        </p:nvSpPr>
        <p:spPr>
          <a:xfrm>
            <a:off x="684485" y="6262146"/>
            <a:ext cx="1439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예비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2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BCEAD8-927D-4F48-AE8D-D0AA242BE9AD}"/>
              </a:ext>
            </a:extLst>
          </p:cNvPr>
          <p:cNvSpPr txBox="1"/>
          <p:nvPr/>
        </p:nvSpPr>
        <p:spPr>
          <a:xfrm>
            <a:off x="684485" y="10910345"/>
            <a:ext cx="1439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예비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3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C33B0F-45F4-4AF7-9EC7-22264D8A6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85" y="2400180"/>
            <a:ext cx="4536444" cy="317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D643BC-56D8-4EC4-B092-EFF30B7F70B2}"/>
              </a:ext>
            </a:extLst>
          </p:cNvPr>
          <p:cNvSpPr txBox="1"/>
          <p:nvPr/>
        </p:nvSpPr>
        <p:spPr>
          <a:xfrm>
            <a:off x="5437913" y="2448603"/>
            <a:ext cx="80254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콘라드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몰디브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랑갈리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아일랜드는 개인 섬에 있는 리조트이다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리조트에서는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24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프라이빗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버틀러 서비스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개인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셰프를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제공하며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수면 아래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 m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식당에서 식사를 할 수 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또한 전용 사우나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한증막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트리트먼트룸이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마련되어 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AB9131-8DA0-4B41-9AEF-742930EA94AD}"/>
              </a:ext>
            </a:extLst>
          </p:cNvPr>
          <p:cNvSpPr txBox="1"/>
          <p:nvPr/>
        </p:nvSpPr>
        <p:spPr>
          <a:xfrm>
            <a:off x="679061" y="7048378"/>
            <a:ext cx="80254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스위스 제네바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호텔 프레지던트 윌슨에 있는 로열 펜트하우스 스위트는 빌 게이츠 등 유명한 인사가 방문한 곳이다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하루 숙박비는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 달러로 한화 약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9,700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 원이다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침실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개와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대형 드레스룸이 있는 마스터 침실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개가 있으며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호수가 보이는 대리석 욕실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개인 셰프는 물론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운전기사도 제공한다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안전을 위해 방탄 창과 비상 알람 버튼까지 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BD7A644-276B-4EED-8348-56450CA411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93"/>
          <a:stretch/>
        </p:blipFill>
        <p:spPr bwMode="auto">
          <a:xfrm>
            <a:off x="689909" y="11650529"/>
            <a:ext cx="4566576" cy="317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BBADE8-2466-49DF-A9D4-7BF1082A2D9E}"/>
              </a:ext>
            </a:extLst>
          </p:cNvPr>
          <p:cNvSpPr txBox="1"/>
          <p:nvPr/>
        </p:nvSpPr>
        <p:spPr>
          <a:xfrm>
            <a:off x="5432489" y="11696577"/>
            <a:ext cx="80254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미국 라스베이거스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더 팜스 카지노 리조트의 디 엠파시 스위트는 하루 숙박비만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 달러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억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2000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 원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넓이는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9,000 ft</a:t>
            </a:r>
            <a:r>
              <a:rPr lang="en-US" altLang="ko-KR" sz="2800" i="0" dirty="0">
                <a:solidFill>
                  <a:srgbClr val="333333"/>
                </a:solidFill>
                <a:effectLst/>
                <a:latin typeface="u0000"/>
              </a:rPr>
              <a:t>²</a:t>
            </a:r>
            <a:r>
              <a:rPr lang="en-US" altLang="ko-KR" sz="280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(836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sz="28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</a:t>
            </a:r>
            <a:r>
              <a:rPr lang="en-US" altLang="ko-KR" sz="2800" i="0" dirty="0">
                <a:solidFill>
                  <a:srgbClr val="333333"/>
                </a:solidFill>
                <a:effectLst/>
                <a:latin typeface="u0000"/>
              </a:rPr>
              <a:t>²</a:t>
            </a:r>
            <a:r>
              <a:rPr lang="en-US" altLang="ko-KR" sz="280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이고</a:t>
            </a:r>
            <a:r>
              <a:rPr lang="en-US" altLang="ko-KR" sz="280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킹사이즈 침대 </a:t>
            </a:r>
            <a:r>
              <a:rPr lang="en-US" altLang="ko-KR" sz="28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8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개부터</a:t>
            </a:r>
            <a:r>
              <a:rPr lang="en-US" altLang="ko-KR" sz="28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8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24</a:t>
            </a:r>
            <a:r>
              <a:rPr lang="ko-KR" altLang="en-US" sz="28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 출동 가능한 집사</a:t>
            </a:r>
            <a:r>
              <a:rPr lang="en-US" altLang="ko-KR" sz="28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운전기사와 차량</a:t>
            </a:r>
            <a:r>
              <a:rPr lang="en-US" altLang="ko-KR" sz="28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52</a:t>
            </a:r>
            <a:r>
              <a:rPr lang="ko-KR" altLang="en-US" sz="28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명이나 수용 가능한 라운지와 극장 공간도 제공한다</a:t>
            </a:r>
            <a:r>
              <a:rPr lang="en-US" altLang="ko-KR" sz="28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</a:t>
            </a:r>
            <a:r>
              <a:rPr lang="en-US" altLang="ko-KR" sz="28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8</a:t>
            </a:r>
            <a:r>
              <a:rPr lang="ko-KR" altLang="en-US" sz="28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인용 다이닝룸과 마사지실</a:t>
            </a:r>
            <a:r>
              <a:rPr lang="en-US" altLang="ko-KR" sz="28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피트니스실도 제공한다</a:t>
            </a:r>
            <a:r>
              <a:rPr lang="en-US" altLang="ko-KR" sz="28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" name="Picture 4" descr="재산, 방, 인테리어 디자인, 거실, 가구, 건물, 부동산, 집, 스위트, 커피 테이블, ">
            <a:extLst>
              <a:ext uri="{FF2B5EF4-FFF2-40B4-BE49-F238E27FC236}">
                <a16:creationId xmlns:a16="http://schemas.microsoft.com/office/drawing/2014/main" id="{254602BD-6650-4314-ADD2-CCE8CBCFA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630" y="6983650"/>
            <a:ext cx="4572000" cy="317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33626B5-146B-4F43-AC91-FCC826452EA3}"/>
              </a:ext>
            </a:extLst>
          </p:cNvPr>
          <p:cNvSpPr txBox="1"/>
          <p:nvPr/>
        </p:nvSpPr>
        <p:spPr>
          <a:xfrm>
            <a:off x="679061" y="673880"/>
            <a:ext cx="70770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학년 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 친구들이 뽑은 독특한 호텔</a:t>
            </a:r>
            <a:endParaRPr lang="ko-KR" altLang="en-US" sz="2800" dirty="0"/>
          </a:p>
        </p:txBody>
      </p:sp>
      <p:pic>
        <p:nvPicPr>
          <p:cNvPr id="2" name="Picture 2" descr=" 768w">
            <a:extLst>
              <a:ext uri="{FF2B5EF4-FFF2-40B4-BE49-F238E27FC236}">
                <a16:creationId xmlns:a16="http://schemas.microsoft.com/office/drawing/2014/main" id="{65509C7B-6702-44A2-A3A9-11F7756592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6" r="13510" b="34"/>
          <a:stretch/>
        </p:blipFill>
        <p:spPr bwMode="auto">
          <a:xfrm>
            <a:off x="689909" y="2398579"/>
            <a:ext cx="4531020" cy="317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763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396</Words>
  <Application>Microsoft Office PowerPoint</Application>
  <PresentationFormat>사용자 지정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u0000</vt:lpstr>
      <vt:lpstr>나눔고딕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지수현</dc:creator>
  <cp:lastModifiedBy>지수현</cp:lastModifiedBy>
  <cp:revision>4</cp:revision>
  <dcterms:created xsi:type="dcterms:W3CDTF">2022-03-06T06:22:02Z</dcterms:created>
  <dcterms:modified xsi:type="dcterms:W3CDTF">2022-03-06T08:39:22Z</dcterms:modified>
</cp:coreProperties>
</file>