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1596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77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56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08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7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42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25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70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48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96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17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F2DB-D910-468E-8749-FEDA6B448F02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F69C-B060-44E7-918C-B378781A60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73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1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801A718-7050-4EFE-A17B-7C19C4490E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9" b="83837" l="1719" r="26146">
                        <a14:foregroundMark x1="14375" y1="12966" x2="8490" y2="14387"/>
                        <a14:foregroundMark x1="8490" y1="14387" x2="5885" y2="39432"/>
                        <a14:foregroundMark x1="5885" y1="39432" x2="12760" y2="70337"/>
                        <a14:foregroundMark x1="12760" y1="70337" x2="18125" y2="47425"/>
                        <a14:foregroundMark x1="18125" y1="47425" x2="16250" y2="21492"/>
                        <a14:foregroundMark x1="15313" y1="15986" x2="19219" y2="21492"/>
                        <a14:foregroundMark x1="19219" y1="21492" x2="21823" y2="41030"/>
                        <a14:foregroundMark x1="21823" y1="41030" x2="19010" y2="62522"/>
                        <a14:foregroundMark x1="19010" y1="62522" x2="14010" y2="71048"/>
                        <a14:foregroundMark x1="14010" y1="71048" x2="8385" y2="70160"/>
                        <a14:foregroundMark x1="8385" y1="70160" x2="5833" y2="53819"/>
                        <a14:foregroundMark x1="5833" y1="53819" x2="5365" y2="23801"/>
                        <a14:foregroundMark x1="5365" y1="23801" x2="8021" y2="10124"/>
                        <a14:foregroundMark x1="8021" y1="10124" x2="13906" y2="9236"/>
                        <a14:foregroundMark x1="13906" y1="9236" x2="16771" y2="25222"/>
                        <a14:foregroundMark x1="16771" y1="25222" x2="16771" y2="25755"/>
                        <a14:foregroundMark x1="17500" y1="15631" x2="12344" y2="7105"/>
                        <a14:foregroundMark x1="12344" y1="7105" x2="6510" y2="15808"/>
                        <a14:foregroundMark x1="6510" y1="15808" x2="3125" y2="30195"/>
                        <a14:foregroundMark x1="3125" y1="30195" x2="1719" y2="46359"/>
                        <a14:foregroundMark x1="1719" y1="46359" x2="5677" y2="61634"/>
                        <a14:foregroundMark x1="5677" y1="61634" x2="11719" y2="69627"/>
                        <a14:foregroundMark x1="11719" y1="69627" x2="18177" y2="65542"/>
                        <a14:foregroundMark x1="18177" y1="65542" x2="21146" y2="48313"/>
                        <a14:foregroundMark x1="21146" y1="48313" x2="21146" y2="42629"/>
                        <a14:foregroundMark x1="21146" y1="42274" x2="9271" y2="42806"/>
                        <a14:foregroundMark x1="9271" y1="42806" x2="13333" y2="49911"/>
                        <a14:foregroundMark x1="13333" y1="49911" x2="9948" y2="31616"/>
                        <a14:foregroundMark x1="9948" y1="31616" x2="13385" y2="46004"/>
                        <a14:foregroundMark x1="13385" y1="46004" x2="18646" y2="30373"/>
                        <a14:foregroundMark x1="18646" y1="30373" x2="11927" y2="49734"/>
                        <a14:foregroundMark x1="11927" y1="49734" x2="17083" y2="11190"/>
                        <a14:foregroundMark x1="17083" y1="11190" x2="20677" y2="17584"/>
                        <a14:foregroundMark x1="17188" y1="12256" x2="11510" y2="41741"/>
                        <a14:foregroundMark x1="11510" y1="41741" x2="15469" y2="23979"/>
                        <a14:foregroundMark x1="15469" y1="23979" x2="23802" y2="25044"/>
                        <a14:foregroundMark x1="23802" y1="25044" x2="26146" y2="54352"/>
                        <a14:foregroundMark x1="26146" y1="54352" x2="20052" y2="48490"/>
                        <a14:foregroundMark x1="20052" y1="48490" x2="17135" y2="37833"/>
                        <a14:foregroundMark x1="17135" y1="37833" x2="7031" y2="30373"/>
                        <a14:foregroundMark x1="7031" y1="30373" x2="8750" y2="46892"/>
                        <a14:foregroundMark x1="8750" y1="46892" x2="6667" y2="68028"/>
                        <a14:foregroundMark x1="6667" y1="68028" x2="10156" y2="60036"/>
                        <a14:foregroundMark x1="14531" y1="27886" x2="12552" y2="84014"/>
                        <a14:foregroundMark x1="12552" y1="84014" x2="11146" y2="79574"/>
                        <a14:foregroundMark x1="11406" y1="66430" x2="8854" y2="42096"/>
                        <a14:foregroundMark x1="8854" y1="42096" x2="14375" y2="30728"/>
                        <a14:foregroundMark x1="14375" y1="30728" x2="18854" y2="44583"/>
                        <a14:foregroundMark x1="18854" y1="44583" x2="11563" y2="24156"/>
                        <a14:foregroundMark x1="11563" y1="24156" x2="9896" y2="9591"/>
                        <a14:foregroundMark x1="9896" y1="9591" x2="15052" y2="23623"/>
                        <a14:foregroundMark x1="15052" y1="23623" x2="9583" y2="67851"/>
                        <a14:foregroundMark x1="9583" y1="67851" x2="3177" y2="39964"/>
                        <a14:foregroundMark x1="3177" y1="39964" x2="9323" y2="23446"/>
                        <a14:foregroundMark x1="9323" y1="23446" x2="17552" y2="33393"/>
                        <a14:foregroundMark x1="17552" y1="33393" x2="19896" y2="55595"/>
                        <a14:foregroundMark x1="19896" y1="55595" x2="22188" y2="37655"/>
                        <a14:foregroundMark x1="22188" y1="37655" x2="22604" y2="55062"/>
                        <a14:foregroundMark x1="22604" y1="55062" x2="22917" y2="32860"/>
                        <a14:foregroundMark x1="22917" y1="32860" x2="14844" y2="8526"/>
                        <a14:foregroundMark x1="14844" y1="8526" x2="19010" y2="10480"/>
                        <a14:foregroundMark x1="19010" y1="10480" x2="22552" y2="24512"/>
                        <a14:foregroundMark x1="10677" y1="5506" x2="15781" y2="15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671" b="17405"/>
          <a:stretch/>
        </p:blipFill>
        <p:spPr bwMode="auto">
          <a:xfrm>
            <a:off x="1181100" y="756123"/>
            <a:ext cx="2052415" cy="20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071A8EEC-F61C-4C2D-B534-2D8E3E02E9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4573"/>
          <a:stretch/>
        </p:blipFill>
        <p:spPr>
          <a:xfrm>
            <a:off x="3394964" y="937472"/>
            <a:ext cx="2052415" cy="1655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DEFCA0-17AE-40D5-B09B-040B02FD3798}"/>
              </a:ext>
            </a:extLst>
          </p:cNvPr>
          <p:cNvSpPr txBox="1"/>
          <p:nvPr/>
        </p:nvSpPr>
        <p:spPr>
          <a:xfrm>
            <a:off x="5608828" y="922444"/>
            <a:ext cx="5791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rgbClr val="F732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저기어때</a:t>
            </a:r>
            <a:r>
              <a:rPr lang="en-US" altLang="ko-KR" sz="9600" dirty="0">
                <a:solidFill>
                  <a:srgbClr val="F732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720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여기어때 잘난체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지수현</dc:creator>
  <cp:lastModifiedBy>지수현</cp:lastModifiedBy>
  <cp:revision>1</cp:revision>
  <dcterms:created xsi:type="dcterms:W3CDTF">2022-03-06T06:03:57Z</dcterms:created>
  <dcterms:modified xsi:type="dcterms:W3CDTF">2022-03-06T06:19:29Z</dcterms:modified>
</cp:coreProperties>
</file>