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14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3254-C9CD-47B7-9CF2-865680382494}" type="datetimeFigureOut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7C952-75E2-40B3-A138-C2A819708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2080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3254-C9CD-47B7-9CF2-865680382494}" type="datetimeFigureOut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7C952-75E2-40B3-A138-C2A819708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3067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3254-C9CD-47B7-9CF2-865680382494}" type="datetimeFigureOut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7C952-75E2-40B3-A138-C2A819708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736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3254-C9CD-47B7-9CF2-865680382494}" type="datetimeFigureOut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7C952-75E2-40B3-A138-C2A819708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3413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3254-C9CD-47B7-9CF2-865680382494}" type="datetimeFigureOut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7C952-75E2-40B3-A138-C2A819708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1051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3254-C9CD-47B7-9CF2-865680382494}" type="datetimeFigureOut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7C952-75E2-40B3-A138-C2A819708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2801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3254-C9CD-47B7-9CF2-865680382494}" type="datetimeFigureOut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7C952-75E2-40B3-A138-C2A819708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3502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3254-C9CD-47B7-9CF2-865680382494}" type="datetimeFigureOut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7C952-75E2-40B3-A138-C2A819708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6861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3254-C9CD-47B7-9CF2-865680382494}" type="datetimeFigureOut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7C952-75E2-40B3-A138-C2A819708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686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3254-C9CD-47B7-9CF2-865680382494}" type="datetimeFigureOut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7C952-75E2-40B3-A138-C2A819708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5087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3254-C9CD-47B7-9CF2-865680382494}" type="datetimeFigureOut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7C952-75E2-40B3-A138-C2A819708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248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43254-C9CD-47B7-9CF2-865680382494}" type="datetimeFigureOut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7C952-75E2-40B3-A138-C2A819708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1197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019175"/>
            <a:ext cx="9144000" cy="1766887"/>
          </a:xfrm>
        </p:spPr>
        <p:txBody>
          <a:bodyPr>
            <a:normAutofit/>
          </a:bodyPr>
          <a:lstStyle/>
          <a:p>
            <a:r>
              <a:rPr lang="ja-JP" altLang="en-US" dirty="0"/>
              <a:t>こころ</a:t>
            </a:r>
            <a:r>
              <a:rPr kumimoji="1" lang="ja-JP" altLang="en-US" dirty="0" smtClean="0"/>
              <a:t>アップタイム 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デバック結果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２０２０　１１</a:t>
            </a:r>
            <a:r>
              <a:rPr kumimoji="1" lang="en-US" altLang="ja-JP" dirty="0" smtClean="0"/>
              <a:t>/</a:t>
            </a:r>
            <a:r>
              <a:rPr lang="ja-JP" altLang="en-US" dirty="0" smtClean="0"/>
              <a:t>２０現在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490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77372" y="535743"/>
            <a:ext cx="1140822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・全般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バックスペースを押すとタイトルに戻る、何回か押すと落ちる。</a:t>
            </a:r>
            <a:r>
              <a:rPr lang="ja-JP" altLang="en-US" dirty="0" smtClean="0">
                <a:solidFill>
                  <a:srgbClr val="FF0000"/>
                </a:solidFill>
              </a:rPr>
              <a:t>（修正済み）</a:t>
            </a:r>
            <a:r>
              <a:rPr lang="en-US" altLang="ja-JP" dirty="0" err="1" smtClean="0">
                <a:solidFill>
                  <a:srgbClr val="FF0000"/>
                </a:solidFill>
              </a:rPr>
              <a:t>MainWindow.xaml.cs</a:t>
            </a:r>
            <a:r>
              <a:rPr lang="ja-JP" altLang="en-US" dirty="0" smtClean="0">
                <a:solidFill>
                  <a:srgbClr val="FF0000"/>
                </a:solidFill>
              </a:rPr>
              <a:t>内に</a:t>
            </a:r>
            <a:r>
              <a:rPr lang="en-US" altLang="ja-JP" dirty="0" smtClean="0">
                <a:solidFill>
                  <a:srgbClr val="FF0000"/>
                </a:solidFill>
              </a:rPr>
              <a:t>Backspace</a:t>
            </a:r>
            <a:r>
              <a:rPr lang="ja-JP" altLang="en-US" smtClean="0">
                <a:solidFill>
                  <a:srgbClr val="FF0000"/>
                </a:solidFill>
              </a:rPr>
              <a:t>禁止コードを記述済み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・クレジット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テキスト、画像の編集ができてしまう。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例</a:t>
            </a:r>
            <a:r>
              <a:rPr lang="en-US" altLang="ja-JP" dirty="0" smtClean="0"/>
              <a:t>:</a:t>
            </a:r>
            <a:r>
              <a:rPr lang="ja-JP" altLang="en-US" dirty="0" smtClean="0"/>
              <a:t>ヒューマンインターフェース研究室のテキストの変換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     金魚の画像のコピペが可能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>
                <a:solidFill>
                  <a:srgbClr val="FF0000"/>
                </a:solidFill>
              </a:rPr>
              <a:t>・なまえ入力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/>
              <a:t>　</a:t>
            </a:r>
            <a:r>
              <a:rPr lang="ja-JP" altLang="en-US" strike="sngStrike" dirty="0" smtClean="0"/>
              <a:t>手書き入力を選択したのちキーボード入力に選択しなおすと落ちる。（逆は大丈夫）</a:t>
            </a:r>
            <a:r>
              <a:rPr lang="ja-JP" altLang="en-US" dirty="0">
                <a:solidFill>
                  <a:srgbClr val="FF0000"/>
                </a:solidFill>
              </a:rPr>
              <a:t>修正済み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/>
              <a:t>　</a:t>
            </a:r>
            <a:r>
              <a:rPr lang="ja-JP" altLang="en-US" strike="sngStrike" dirty="0" smtClean="0"/>
              <a:t>ファイルネームに使えない文字を使うと落ちる。</a:t>
            </a:r>
            <a:r>
              <a:rPr lang="en-US" altLang="ja-JP" dirty="0" smtClean="0">
                <a:solidFill>
                  <a:srgbClr val="FF0000"/>
                </a:solidFill>
              </a:rPr>
              <a:t>Decision</a:t>
            </a:r>
            <a:r>
              <a:rPr lang="ja-JP" altLang="en-US" dirty="0" smtClean="0">
                <a:solidFill>
                  <a:srgbClr val="FF0000"/>
                </a:solidFill>
              </a:rPr>
              <a:t>ボタンクリック時に警告がでるように設定</a:t>
            </a:r>
            <a:endParaRPr lang="en-US" altLang="ja-JP" strike="sngStrike" dirty="0" smtClean="0">
              <a:solidFill>
                <a:srgbClr val="FF0000"/>
              </a:solidFill>
            </a:endParaRPr>
          </a:p>
          <a:p>
            <a:r>
              <a:rPr lang="ja-JP" altLang="en-US" dirty="0"/>
              <a:t>　</a:t>
            </a:r>
            <a:r>
              <a:rPr lang="ja-JP" altLang="en-US" strike="sngStrike" dirty="0" smtClean="0"/>
              <a:t>文字数が多いと落ちる</a:t>
            </a:r>
            <a:r>
              <a:rPr lang="ja-JP" altLang="en-US" strike="sngStrike" dirty="0"/>
              <a:t>。</a:t>
            </a:r>
            <a:r>
              <a:rPr lang="ja-JP" altLang="en-US" dirty="0" smtClean="0">
                <a:solidFill>
                  <a:srgbClr val="FF0000"/>
                </a:solidFill>
              </a:rPr>
              <a:t>入力最大文字数を１０文字に設定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endParaRPr kumimoji="1" lang="en-US" altLang="ja-JP" dirty="0" smtClean="0"/>
          </a:p>
          <a:p>
            <a:r>
              <a:rPr lang="ja-JP" altLang="en-US" dirty="0" smtClean="0">
                <a:solidFill>
                  <a:srgbClr val="FF0000"/>
                </a:solidFill>
              </a:rPr>
              <a:t>・第１回（気持ちの種類選択画面全般に言える）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/>
              <a:t>　</a:t>
            </a:r>
            <a:r>
              <a:rPr lang="ja-JP" altLang="en-US" strike="sngStrike" dirty="0" smtClean="0"/>
              <a:t>きもちの種類を１つ選択する場面で複数選択できる</a:t>
            </a:r>
            <a:endParaRPr lang="en-US" altLang="ja-JP" strike="sngStrike" dirty="0" smtClean="0"/>
          </a:p>
          <a:p>
            <a:r>
              <a:rPr kumimoji="1" lang="ja-JP" altLang="en-US" strike="sngStrike" dirty="0"/>
              <a:t>　</a:t>
            </a:r>
            <a:r>
              <a:rPr kumimoji="1" lang="ja-JP" altLang="en-US" strike="sngStrike" dirty="0" smtClean="0"/>
              <a:t>複数〇はつけられるが、最後に選択したものが反映される</a:t>
            </a:r>
            <a:endParaRPr kumimoji="1" lang="en-US" altLang="ja-JP" strike="sngStrike" dirty="0" smtClean="0"/>
          </a:p>
          <a:p>
            <a:r>
              <a:rPr kumimoji="1" lang="ja-JP" altLang="en-US" strike="sngStrike" dirty="0" smtClean="0"/>
              <a:t>　（丸を付けるメソッドのイベントが</a:t>
            </a:r>
            <a:r>
              <a:rPr kumimoji="1" lang="en-US" altLang="ja-JP" strike="sngStrike" dirty="0" smtClean="0"/>
              <a:t>Selected</a:t>
            </a:r>
            <a:r>
              <a:rPr kumimoji="1" lang="ja-JP" altLang="en-US" strike="sngStrike" dirty="0" smtClean="0"/>
              <a:t>ではないから？）</a:t>
            </a:r>
            <a:endParaRPr kumimoji="1" lang="en-US" altLang="ja-JP" strike="sngStrike" dirty="0" smtClean="0"/>
          </a:p>
          <a:p>
            <a:r>
              <a:rPr lang="ja-JP" altLang="en-US" dirty="0" smtClean="0">
                <a:solidFill>
                  <a:srgbClr val="FF0000"/>
                </a:solidFill>
              </a:rPr>
              <a:t>　修正済み</a:t>
            </a:r>
            <a:r>
              <a:rPr lang="en-US" altLang="ja-JP" dirty="0" smtClean="0">
                <a:solidFill>
                  <a:srgbClr val="FF0000"/>
                </a:solidFill>
              </a:rPr>
              <a:t>(</a:t>
            </a:r>
            <a:r>
              <a:rPr lang="en-US" altLang="ja-JP" dirty="0" err="1" smtClean="0">
                <a:solidFill>
                  <a:srgbClr val="FF0000"/>
                </a:solidFill>
              </a:rPr>
              <a:t>SelectionChanged</a:t>
            </a:r>
            <a:r>
              <a:rPr lang="ja-JP" altLang="en-US" dirty="0" smtClean="0">
                <a:solidFill>
                  <a:srgbClr val="FF0000"/>
                </a:solidFill>
              </a:rPr>
              <a:t>イベントで解決</a:t>
            </a:r>
            <a:r>
              <a:rPr lang="en-US" altLang="ja-JP" dirty="0" smtClean="0">
                <a:solidFill>
                  <a:srgbClr val="FF0000"/>
                </a:solidFill>
              </a:rPr>
              <a:t>)</a:t>
            </a:r>
            <a:endParaRPr kumimoji="1" lang="en-US" altLang="ja-JP" strike="sngStrike" dirty="0" smtClean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08970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103086" y="680000"/>
            <a:ext cx="1017451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・第</a:t>
            </a:r>
            <a:r>
              <a:rPr lang="en-US" altLang="ja-JP" dirty="0"/>
              <a:t>2</a:t>
            </a:r>
            <a:r>
              <a:rPr lang="ja-JP" altLang="en-US" dirty="0"/>
              <a:t>回</a:t>
            </a:r>
            <a:endParaRPr lang="en-US" altLang="ja-JP" dirty="0"/>
          </a:p>
          <a:p>
            <a:r>
              <a:rPr lang="ja-JP" altLang="en-US" dirty="0"/>
              <a:t>　</a:t>
            </a:r>
            <a:r>
              <a:rPr lang="ja-JP" altLang="en-US" strike="sngStrike" dirty="0" smtClean="0"/>
              <a:t>グループアクティビティ　ちょっぴりうきうき入力画面</a:t>
            </a:r>
            <a:endParaRPr lang="en-US" altLang="ja-JP" strike="sngStrike" dirty="0"/>
          </a:p>
          <a:p>
            <a:r>
              <a:rPr lang="ja-JP" altLang="en-US" strike="sngStrike" dirty="0"/>
              <a:t>　キーボード入力で６個以上だとおちる。（はみ出る</a:t>
            </a:r>
            <a:r>
              <a:rPr lang="ja-JP" altLang="en-US" strike="sngStrike" dirty="0" smtClean="0"/>
              <a:t>と落ちる？）</a:t>
            </a:r>
            <a:endParaRPr lang="en-US" altLang="ja-JP" strike="sngStrike" dirty="0"/>
          </a:p>
          <a:p>
            <a:r>
              <a:rPr lang="ja-JP" altLang="en-US" strike="sngStrike" dirty="0"/>
              <a:t>　スクロールバーが表示されるが反応しない（白じいとかぶってる？</a:t>
            </a:r>
            <a:r>
              <a:rPr lang="ja-JP" altLang="en-US" strike="sngStrike" dirty="0" smtClean="0"/>
              <a:t>）</a:t>
            </a:r>
            <a:endParaRPr lang="en-US" altLang="ja-JP" strike="sngStrike" dirty="0" smtClean="0"/>
          </a:p>
          <a:p>
            <a:r>
              <a:rPr lang="ja-JP" altLang="en-US" dirty="0">
                <a:solidFill>
                  <a:srgbClr val="FF0000"/>
                </a:solidFill>
              </a:rPr>
              <a:t>　</a:t>
            </a:r>
            <a:r>
              <a:rPr lang="ja-JP" altLang="en-US" dirty="0" smtClean="0">
                <a:solidFill>
                  <a:srgbClr val="FF0000"/>
                </a:solidFill>
              </a:rPr>
              <a:t>→</a:t>
            </a:r>
            <a:r>
              <a:rPr lang="en-US" altLang="ja-JP" dirty="0" smtClean="0">
                <a:solidFill>
                  <a:srgbClr val="FF0000"/>
                </a:solidFill>
              </a:rPr>
              <a:t>6</a:t>
            </a:r>
            <a:r>
              <a:rPr lang="ja-JP" altLang="en-US" dirty="0" smtClean="0">
                <a:solidFill>
                  <a:srgbClr val="FF0000"/>
                </a:solidFill>
              </a:rPr>
              <a:t>行以上文字を入力できないよう修正</a:t>
            </a:r>
            <a:r>
              <a:rPr lang="ja-JP" altLang="en-US" dirty="0"/>
              <a:t>　</a:t>
            </a:r>
            <a:endParaRPr lang="en-US" altLang="ja-JP" dirty="0" smtClean="0"/>
          </a:p>
          <a:p>
            <a:r>
              <a:rPr lang="ja-JP" altLang="en-US" strike="sngStrike" dirty="0" smtClean="0"/>
              <a:t>　</a:t>
            </a:r>
            <a:r>
              <a:rPr lang="en-US" altLang="ja-JP" strike="sngStrike" dirty="0" err="1" smtClean="0"/>
              <a:t>get_item</a:t>
            </a:r>
            <a:r>
              <a:rPr lang="ja-JP" altLang="en-US" strike="sngStrike" dirty="0" smtClean="0"/>
              <a:t>タグのフラグが立ってない。他の回も確認する必要あり（安達）</a:t>
            </a:r>
            <a:r>
              <a:rPr lang="ja-JP" altLang="en-US" dirty="0">
                <a:solidFill>
                  <a:srgbClr val="FF0000"/>
                </a:solidFill>
              </a:rPr>
              <a:t>修正済み</a:t>
            </a:r>
            <a:endParaRPr lang="en-US" altLang="ja-JP" strike="sngStrike" dirty="0" smtClean="0">
              <a:solidFill>
                <a:srgbClr val="FF0000"/>
              </a:solidFill>
            </a:endParaRPr>
          </a:p>
          <a:p>
            <a:endParaRPr lang="en-US" altLang="ja-JP" dirty="0"/>
          </a:p>
          <a:p>
            <a:r>
              <a:rPr lang="ja-JP" altLang="en-US" dirty="0"/>
              <a:t>・第３回</a:t>
            </a:r>
            <a:endParaRPr lang="en-US" altLang="ja-JP" dirty="0"/>
          </a:p>
          <a:p>
            <a:r>
              <a:rPr lang="ja-JP" altLang="en-US" dirty="0"/>
              <a:t>　</a:t>
            </a:r>
            <a:r>
              <a:rPr lang="ja-JP" altLang="en-US" strike="sngStrike" dirty="0"/>
              <a:t>白じいの言葉</a:t>
            </a:r>
            <a:r>
              <a:rPr lang="ja-JP" altLang="en-US" strike="sngStrike" dirty="0" smtClean="0"/>
              <a:t>がボタンより手前にあり選択</a:t>
            </a:r>
            <a:r>
              <a:rPr lang="ja-JP" altLang="en-US" strike="sngStrike" dirty="0" smtClean="0"/>
              <a:t>できない</a:t>
            </a:r>
            <a:r>
              <a:rPr lang="ja-JP" altLang="en-US" dirty="0" smtClean="0">
                <a:solidFill>
                  <a:srgbClr val="FF0000"/>
                </a:solidFill>
              </a:rPr>
              <a:t>白じいのセリフの吹き出しサイズ変更及び</a:t>
            </a:r>
            <a:endParaRPr lang="en-US" altLang="ja-JP" strike="sngStrike" dirty="0" smtClean="0">
              <a:solidFill>
                <a:srgbClr val="FF0000"/>
              </a:solidFill>
            </a:endParaRPr>
          </a:p>
          <a:p>
            <a:r>
              <a:rPr lang="ja-JP" altLang="en-US" dirty="0" smtClean="0"/>
              <a:t>　</a:t>
            </a:r>
            <a:r>
              <a:rPr lang="ja-JP" altLang="en-US" dirty="0" smtClean="0">
                <a:solidFill>
                  <a:srgbClr val="FF0000"/>
                </a:solidFill>
              </a:rPr>
              <a:t>アニメーションでフェードアウトするよう修正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endParaRPr lang="en-US" altLang="ja-JP" dirty="0"/>
          </a:p>
          <a:p>
            <a:r>
              <a:rPr lang="ja-JP" altLang="en-US" dirty="0"/>
              <a:t>・第４回</a:t>
            </a:r>
            <a:endParaRPr lang="en-US" altLang="ja-JP" dirty="0"/>
          </a:p>
          <a:p>
            <a:r>
              <a:rPr lang="ja-JP" altLang="en-US" dirty="0"/>
              <a:t>　チャレンジタイム？各キャラ</a:t>
            </a:r>
            <a:r>
              <a:rPr lang="ja-JP" altLang="en-US" dirty="0" smtClean="0"/>
              <a:t>の</a:t>
            </a:r>
            <a:r>
              <a:rPr lang="ja-JP" altLang="en-US" dirty="0"/>
              <a:t>謝る</a:t>
            </a:r>
            <a:r>
              <a:rPr lang="ja-JP" altLang="en-US" dirty="0" smtClean="0"/>
              <a:t>シチュエーションでの言葉</a:t>
            </a:r>
            <a:r>
              <a:rPr lang="ja-JP" altLang="en-US" dirty="0"/>
              <a:t>を選択するとき、</a:t>
            </a:r>
            <a:endParaRPr lang="en-US" altLang="ja-JP" dirty="0"/>
          </a:p>
          <a:p>
            <a:r>
              <a:rPr lang="ja-JP" altLang="en-US" dirty="0"/>
              <a:t>　全部同じ言葉を選択</a:t>
            </a:r>
            <a:r>
              <a:rPr lang="ja-JP" altLang="en-US" dirty="0" err="1" smtClean="0"/>
              <a:t>できるてしまう</a:t>
            </a:r>
            <a:endParaRPr lang="en-US" altLang="ja-JP" dirty="0"/>
          </a:p>
          <a:p>
            <a:r>
              <a:rPr lang="ja-JP" altLang="en-US" dirty="0"/>
              <a:t>　エンディング前で</a:t>
            </a:r>
            <a:r>
              <a:rPr lang="ja-JP" altLang="en-US" dirty="0" smtClean="0"/>
              <a:t>止まった（まとめのシーンから次のページをクリックすると止まる）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/>
              <a:t>・第６回</a:t>
            </a:r>
            <a:endParaRPr lang="en-US" altLang="ja-JP" dirty="0"/>
          </a:p>
          <a:p>
            <a:r>
              <a:rPr lang="ja-JP" altLang="en-US" dirty="0"/>
              <a:t>　最初</a:t>
            </a:r>
            <a:r>
              <a:rPr lang="ja-JP" altLang="en-US" dirty="0" smtClean="0"/>
              <a:t>の</a:t>
            </a:r>
            <a:r>
              <a:rPr lang="ja-JP" altLang="en-US" dirty="0"/>
              <a:t>せりふが飛ばされる</a:t>
            </a:r>
            <a:endParaRPr lang="en-US" altLang="ja-JP" dirty="0"/>
          </a:p>
          <a:p>
            <a:r>
              <a:rPr lang="ja-JP" altLang="en-US" dirty="0"/>
              <a:t>　</a:t>
            </a:r>
            <a:r>
              <a:rPr lang="ja-JP" altLang="en-US" strike="sngStrike" dirty="0"/>
              <a:t>前回のアイテム確認で表示される画像が</a:t>
            </a:r>
            <a:r>
              <a:rPr lang="ja-JP" altLang="en-US" strike="sngStrike" dirty="0" smtClean="0"/>
              <a:t>違う</a:t>
            </a:r>
            <a:r>
              <a:rPr lang="ja-JP" altLang="en-US" dirty="0" smtClean="0">
                <a:solidFill>
                  <a:srgbClr val="FF0000"/>
                </a:solidFill>
              </a:rPr>
              <a:t>修正済み　１１８５　５１８</a:t>
            </a:r>
            <a:endParaRPr lang="en-US" altLang="ja-JP" strike="sngStrik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887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9174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943429" y="290286"/>
            <a:ext cx="8519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補足</a:t>
            </a:r>
            <a:endParaRPr kumimoji="1" lang="ja-JP" altLang="en-US" sz="3200" dirty="0"/>
          </a:p>
        </p:txBody>
      </p:sp>
      <p:sp>
        <p:nvSpPr>
          <p:cNvPr id="4" name="正方形/長方形 3"/>
          <p:cNvSpPr/>
          <p:nvPr/>
        </p:nvSpPr>
        <p:spPr>
          <a:xfrm>
            <a:off x="943429" y="110091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 smtClean="0"/>
              <a:t>・レイアウトについて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オプションページのテキストが見えづらい</a:t>
            </a:r>
            <a:endParaRPr lang="en-US" altLang="ja-JP" dirty="0" smtClean="0"/>
          </a:p>
          <a:p>
            <a:r>
              <a:rPr lang="ja-JP" altLang="en-US" dirty="0"/>
              <a:t>　文字</a:t>
            </a:r>
            <a:r>
              <a:rPr lang="ja-JP" altLang="en-US" dirty="0" smtClean="0"/>
              <a:t>の縁取りなどを行うなどして可視性を高める？？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95888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2442</TotalTime>
  <Words>13</Words>
  <Application>Microsoft Office PowerPoint</Application>
  <PresentationFormat>ワイド画面</PresentationFormat>
  <Paragraphs>43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こころアップタイム  デバック結果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安達　幹雄</dc:creator>
  <cp:lastModifiedBy>安達　幹雄</cp:lastModifiedBy>
  <cp:revision>34</cp:revision>
  <dcterms:created xsi:type="dcterms:W3CDTF">2020-11-04T04:20:12Z</dcterms:created>
  <dcterms:modified xsi:type="dcterms:W3CDTF">2020-12-09T10:36:04Z</dcterms:modified>
</cp:coreProperties>
</file>