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5"/>
  </p:notesMasterIdLst>
  <p:sldIdLst>
    <p:sldId id="291" r:id="rId2"/>
    <p:sldId id="297" r:id="rId3"/>
    <p:sldId id="298" r:id="rId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6" userDrawn="1">
          <p15:clr>
            <a:srgbClr val="A4A3A4"/>
          </p15:clr>
        </p15:guide>
        <p15:guide id="2" pos="49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74"/>
    <p:restoredTop sz="84439"/>
  </p:normalViewPr>
  <p:slideViewPr>
    <p:cSldViewPr snapToGrid="0" snapToObjects="1">
      <p:cViewPr varScale="1">
        <p:scale>
          <a:sx n="116" d="100"/>
          <a:sy n="116" d="100"/>
        </p:scale>
        <p:origin x="496" y="176"/>
      </p:cViewPr>
      <p:guideLst>
        <p:guide orient="horz" pos="2436"/>
        <p:guide pos="4989"/>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D3153B-2D70-BD4C-B8A8-BCED388C21DA}" type="datetimeFigureOut">
              <a:rPr kumimoji="1" lang="ja-JP" altLang="en-US" smtClean="0"/>
              <a:t>2019/8/28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F3579-349D-1C48-9825-65867BB500D3}" type="slidenum">
              <a:rPr kumimoji="1" lang="ja-JP" altLang="en-US" smtClean="0"/>
              <a:t>‹#›</a:t>
            </a:fld>
            <a:endParaRPr kumimoji="1" lang="ja-JP" altLang="en-US"/>
          </a:p>
        </p:txBody>
      </p:sp>
    </p:spTree>
    <p:extLst>
      <p:ext uri="{BB962C8B-B14F-4D97-AF65-F5344CB8AC3E}">
        <p14:creationId xmlns:p14="http://schemas.microsoft.com/office/powerpoint/2010/main" val="107235094"/>
      </p:ext>
    </p:extLst>
  </p:cSld>
  <p:clrMap bg1="lt1" tx1="dk1" bg2="lt2" tx2="dk2" accent1="accent1" accent2="accent2" accent3="accent3" accent4="accent4" accent5="accent5" accent6="accent6" hlink="hlink" folHlink="folHlink"/>
  <p:notesStyle>
    <a:lvl1pPr marL="0" algn="l" defTabSz="685800" rtl="0" eaLnBrk="1" latinLnBrk="0" hangingPunct="1">
      <a:defRPr kumimoji="1" sz="900" kern="1200">
        <a:solidFill>
          <a:schemeClr val="tx1"/>
        </a:solidFill>
        <a:latin typeface="+mn-lt"/>
        <a:ea typeface="+mn-ea"/>
        <a:cs typeface="+mn-cs"/>
      </a:defRPr>
    </a:lvl1pPr>
    <a:lvl2pPr marL="342900" algn="l" defTabSz="685800" rtl="0" eaLnBrk="1" latinLnBrk="0" hangingPunct="1">
      <a:defRPr kumimoji="1" sz="900" kern="1200">
        <a:solidFill>
          <a:schemeClr val="tx1"/>
        </a:solidFill>
        <a:latin typeface="+mn-lt"/>
        <a:ea typeface="+mn-ea"/>
        <a:cs typeface="+mn-cs"/>
      </a:defRPr>
    </a:lvl2pPr>
    <a:lvl3pPr marL="685800" algn="l" defTabSz="685800" rtl="0" eaLnBrk="1" latinLnBrk="0" hangingPunct="1">
      <a:defRPr kumimoji="1" sz="900" kern="1200">
        <a:solidFill>
          <a:schemeClr val="tx1"/>
        </a:solidFill>
        <a:latin typeface="+mn-lt"/>
        <a:ea typeface="+mn-ea"/>
        <a:cs typeface="+mn-cs"/>
      </a:defRPr>
    </a:lvl3pPr>
    <a:lvl4pPr marL="1028700" algn="l" defTabSz="685800" rtl="0" eaLnBrk="1" latinLnBrk="0" hangingPunct="1">
      <a:defRPr kumimoji="1" sz="900" kern="1200">
        <a:solidFill>
          <a:schemeClr val="tx1"/>
        </a:solidFill>
        <a:latin typeface="+mn-lt"/>
        <a:ea typeface="+mn-ea"/>
        <a:cs typeface="+mn-cs"/>
      </a:defRPr>
    </a:lvl4pPr>
    <a:lvl5pPr marL="1371600" algn="l" defTabSz="685800" rtl="0" eaLnBrk="1" latinLnBrk="0" hangingPunct="1">
      <a:defRPr kumimoji="1" sz="900" kern="1200">
        <a:solidFill>
          <a:schemeClr val="tx1"/>
        </a:solidFill>
        <a:latin typeface="+mn-lt"/>
        <a:ea typeface="+mn-ea"/>
        <a:cs typeface="+mn-cs"/>
      </a:defRPr>
    </a:lvl5pPr>
    <a:lvl6pPr marL="1714500" algn="l" defTabSz="685800" rtl="0" eaLnBrk="1" latinLnBrk="0" hangingPunct="1">
      <a:defRPr kumimoji="1" sz="900" kern="1200">
        <a:solidFill>
          <a:schemeClr val="tx1"/>
        </a:solidFill>
        <a:latin typeface="+mn-lt"/>
        <a:ea typeface="+mn-ea"/>
        <a:cs typeface="+mn-cs"/>
      </a:defRPr>
    </a:lvl6pPr>
    <a:lvl7pPr marL="2057400" algn="l" defTabSz="685800" rtl="0" eaLnBrk="1" latinLnBrk="0" hangingPunct="1">
      <a:defRPr kumimoji="1" sz="900" kern="1200">
        <a:solidFill>
          <a:schemeClr val="tx1"/>
        </a:solidFill>
        <a:latin typeface="+mn-lt"/>
        <a:ea typeface="+mn-ea"/>
        <a:cs typeface="+mn-cs"/>
      </a:defRPr>
    </a:lvl7pPr>
    <a:lvl8pPr marL="2400300" algn="l" defTabSz="685800" rtl="0" eaLnBrk="1" latinLnBrk="0" hangingPunct="1">
      <a:defRPr kumimoji="1" sz="900" kern="1200">
        <a:solidFill>
          <a:schemeClr val="tx1"/>
        </a:solidFill>
        <a:latin typeface="+mn-lt"/>
        <a:ea typeface="+mn-ea"/>
        <a:cs typeface="+mn-cs"/>
      </a:defRPr>
    </a:lvl8pPr>
    <a:lvl9pPr marL="2743200" algn="l" defTabSz="685800" rtl="0" eaLnBrk="1" latinLnBrk="0" hangingPunct="1">
      <a:defRPr kumimoji="1"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2B75B5-687F-4E71-B861-F5E5C454A4B6}" type="slidenum">
              <a:rPr kumimoji="1" lang="ja-JP" altLang="en-US" smtClean="0"/>
              <a:t>1</a:t>
            </a:fld>
            <a:endParaRPr kumimoji="1" lang="ja-JP" altLang="en-US"/>
          </a:p>
        </p:txBody>
      </p:sp>
    </p:spTree>
    <p:extLst>
      <p:ext uri="{BB962C8B-B14F-4D97-AF65-F5344CB8AC3E}">
        <p14:creationId xmlns:p14="http://schemas.microsoft.com/office/powerpoint/2010/main" val="70972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a:t>かはきせつとこふけしられえそおよねゆひむさやもみちうすのまてろい</a:t>
            </a:r>
          </a:p>
          <a:p>
            <a:endParaRPr kumimoji="1" lang="ja-JP" altLang="en-US" dirty="0"/>
          </a:p>
        </p:txBody>
      </p:sp>
      <p:sp>
        <p:nvSpPr>
          <p:cNvPr id="4" name="スライド番号プレースホルダー 3"/>
          <p:cNvSpPr>
            <a:spLocks noGrp="1"/>
          </p:cNvSpPr>
          <p:nvPr>
            <p:ph type="sldNum" sz="quarter" idx="10"/>
          </p:nvPr>
        </p:nvSpPr>
        <p:spPr/>
        <p:txBody>
          <a:bodyPr/>
          <a:lstStyle/>
          <a:p>
            <a:fld id="{FE2B75B5-687F-4E71-B861-F5E5C454A4B6}" type="slidenum">
              <a:rPr kumimoji="1" lang="ja-JP" altLang="en-US" smtClean="0"/>
              <a:t>2</a:t>
            </a:fld>
            <a:endParaRPr kumimoji="1" lang="ja-JP" altLang="en-US"/>
          </a:p>
        </p:txBody>
      </p:sp>
    </p:spTree>
    <p:extLst>
      <p:ext uri="{BB962C8B-B14F-4D97-AF65-F5344CB8AC3E}">
        <p14:creationId xmlns:p14="http://schemas.microsoft.com/office/powerpoint/2010/main" val="2886335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2B75B5-687F-4E71-B861-F5E5C454A4B6}" type="slidenum">
              <a:rPr kumimoji="1" lang="ja-JP" altLang="en-US" smtClean="0"/>
              <a:t>3</a:t>
            </a:fld>
            <a:endParaRPr kumimoji="1" lang="ja-JP" altLang="en-US"/>
          </a:p>
        </p:txBody>
      </p:sp>
    </p:spTree>
    <p:extLst>
      <p:ext uri="{BB962C8B-B14F-4D97-AF65-F5344CB8AC3E}">
        <p14:creationId xmlns:p14="http://schemas.microsoft.com/office/powerpoint/2010/main" val="854938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B52DF84-DEBA-8E47-B771-12D91F9107C0}" type="datetimeFigureOut">
              <a:rPr kumimoji="1" lang="ja-JP" altLang="en-US" smtClean="0"/>
              <a:t>2019/8/28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280660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52DF84-DEBA-8E47-B771-12D91F9107C0}" type="datetimeFigureOut">
              <a:rPr kumimoji="1" lang="ja-JP" altLang="en-US" smtClean="0"/>
              <a:t>2019/8/28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401755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52DF84-DEBA-8E47-B771-12D91F9107C0}" type="datetimeFigureOut">
              <a:rPr kumimoji="1" lang="ja-JP" altLang="en-US" smtClean="0"/>
              <a:t>2019/8/28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1050434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52DF84-DEBA-8E47-B771-12D91F9107C0}" type="datetimeFigureOut">
              <a:rPr kumimoji="1" lang="ja-JP" altLang="en-US" smtClean="0"/>
              <a:t>2019/8/28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155021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B52DF84-DEBA-8E47-B771-12D91F9107C0}" type="datetimeFigureOut">
              <a:rPr kumimoji="1" lang="ja-JP" altLang="en-US" smtClean="0"/>
              <a:t>2019/8/28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715947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B52DF84-DEBA-8E47-B771-12D91F9107C0}" type="datetimeFigureOut">
              <a:rPr kumimoji="1" lang="ja-JP" altLang="en-US" smtClean="0"/>
              <a:t>2019/8/28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1222849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29842" y="1878806"/>
            <a:ext cx="3868340" cy="276344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1878806"/>
            <a:ext cx="3887391" cy="276344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B52DF84-DEBA-8E47-B771-12D91F9107C0}" type="datetimeFigureOut">
              <a:rPr kumimoji="1" lang="ja-JP" altLang="en-US" smtClean="0"/>
              <a:t>2019/8/28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53269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B52DF84-DEBA-8E47-B771-12D91F9107C0}" type="datetimeFigureOut">
              <a:rPr kumimoji="1" lang="ja-JP" altLang="en-US" smtClean="0"/>
              <a:t>2019/8/28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3202478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52DF84-DEBA-8E47-B771-12D91F9107C0}" type="datetimeFigureOut">
              <a:rPr kumimoji="1" lang="ja-JP" altLang="en-US" smtClean="0"/>
              <a:t>2019/8/28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106416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52DF84-DEBA-8E47-B771-12D91F9107C0}" type="datetimeFigureOut">
              <a:rPr kumimoji="1" lang="ja-JP" altLang="en-US" smtClean="0"/>
              <a:t>2019/8/28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188835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52DF84-DEBA-8E47-B771-12D91F9107C0}" type="datetimeFigureOut">
              <a:rPr kumimoji="1" lang="ja-JP" altLang="en-US" smtClean="0"/>
              <a:t>2019/8/28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1422537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B52DF84-DEBA-8E47-B771-12D91F9107C0}" type="datetimeFigureOut">
              <a:rPr kumimoji="1" lang="ja-JP" altLang="en-US" smtClean="0"/>
              <a:t>2019/8/28</a:t>
            </a:fld>
            <a:endParaRPr kumimoji="1" lang="ja-JP"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37658965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2985455444"/>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300713" y="2780798"/>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り</a:t>
            </a:r>
          </a:p>
        </p:txBody>
      </p:sp>
      <p:sp>
        <p:nvSpPr>
          <p:cNvPr id="3" name="正方形/長方形 2"/>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 name="テキスト ボックス 4"/>
          <p:cNvSpPr txBox="1"/>
          <p:nvPr/>
        </p:nvSpPr>
        <p:spPr>
          <a:xfrm>
            <a:off x="6317014"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し</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p:cNvSpPr txBox="1"/>
          <p:nvPr/>
        </p:nvSpPr>
        <p:spPr>
          <a:xfrm>
            <a:off x="6317014"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と</a:t>
            </a:r>
          </a:p>
        </p:txBody>
      </p:sp>
      <p:sp>
        <p:nvSpPr>
          <p:cNvPr id="23" name="テキスト ボックス 22"/>
          <p:cNvSpPr txBox="1"/>
          <p:nvPr/>
        </p:nvSpPr>
        <p:spPr>
          <a:xfrm>
            <a:off x="7366058"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う</a:t>
            </a:r>
          </a:p>
        </p:txBody>
      </p:sp>
      <p:sp>
        <p:nvSpPr>
          <p:cNvPr id="25" name="テキスト ボックス 24"/>
          <p:cNvSpPr txBox="1"/>
          <p:nvPr/>
        </p:nvSpPr>
        <p:spPr>
          <a:xfrm>
            <a:off x="6317014" y="277281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か</a:t>
            </a:r>
          </a:p>
        </p:txBody>
      </p:sp>
      <p:sp>
        <p:nvSpPr>
          <p:cNvPr id="26" name="テキスト ボックス 25"/>
          <p:cNvSpPr txBox="1"/>
          <p:nvPr/>
        </p:nvSpPr>
        <p:spPr>
          <a:xfrm>
            <a:off x="5300713" y="3511842"/>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す</a:t>
            </a:r>
          </a:p>
        </p:txBody>
      </p:sp>
      <p:sp>
        <p:nvSpPr>
          <p:cNvPr id="27" name="テキスト ボックス 26"/>
          <p:cNvSpPr txBox="1"/>
          <p:nvPr/>
        </p:nvSpPr>
        <p:spPr>
          <a:xfrm>
            <a:off x="6317014" y="350385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ろ</a:t>
            </a:r>
          </a:p>
        </p:txBody>
      </p:sp>
      <p:sp>
        <p:nvSpPr>
          <p:cNvPr id="28" name="テキスト ボックス 27"/>
          <p:cNvSpPr txBox="1"/>
          <p:nvPr/>
        </p:nvSpPr>
        <p:spPr>
          <a:xfrm>
            <a:off x="7366058" y="1644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て</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p:cNvSpPr txBox="1"/>
          <p:nvPr/>
        </p:nvSpPr>
        <p:spPr>
          <a:xfrm>
            <a:off x="2095283" y="3490793"/>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ち</a:t>
            </a:r>
          </a:p>
        </p:txBody>
      </p:sp>
      <p:sp>
        <p:nvSpPr>
          <p:cNvPr id="30" name="テキスト ボックス 29"/>
          <p:cNvSpPr txBox="1"/>
          <p:nvPr/>
        </p:nvSpPr>
        <p:spPr>
          <a:xfrm>
            <a:off x="3156401" y="3482691"/>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ふ</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p:cNvSpPr txBox="1"/>
          <p:nvPr/>
        </p:nvSpPr>
        <p:spPr>
          <a:xfrm>
            <a:off x="7366058"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み</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p:cNvSpPr txBox="1"/>
          <p:nvPr/>
        </p:nvSpPr>
        <p:spPr>
          <a:xfrm>
            <a:off x="7366058" y="2787426"/>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む</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p:cNvSpPr txBox="1"/>
          <p:nvPr/>
        </p:nvSpPr>
        <p:spPr>
          <a:xfrm>
            <a:off x="7366058" y="350689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ね</a:t>
            </a:r>
          </a:p>
        </p:txBody>
      </p:sp>
      <p:sp>
        <p:nvSpPr>
          <p:cNvPr id="34" name="テキスト ボックス 33"/>
          <p:cNvSpPr txBox="1"/>
          <p:nvPr/>
        </p:nvSpPr>
        <p:spPr>
          <a:xfrm>
            <a:off x="3156401" y="2774796"/>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て</a:t>
            </a:r>
          </a:p>
        </p:txBody>
      </p:sp>
      <p:sp>
        <p:nvSpPr>
          <p:cNvPr id="35" name="テキスト ボックス 34"/>
          <p:cNvSpPr txBox="1"/>
          <p:nvPr/>
        </p:nvSpPr>
        <p:spPr>
          <a:xfrm>
            <a:off x="5300713"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え</a:t>
            </a:r>
          </a:p>
        </p:txBody>
      </p:sp>
      <p:sp>
        <p:nvSpPr>
          <p:cNvPr id="36" name="テキスト ボックス 35"/>
          <p:cNvSpPr txBox="1"/>
          <p:nvPr/>
        </p:nvSpPr>
        <p:spPr>
          <a:xfrm>
            <a:off x="5300713"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こ</a:t>
            </a:r>
          </a:p>
        </p:txBody>
      </p:sp>
      <p:sp>
        <p:nvSpPr>
          <p:cNvPr id="37" name="テキスト ボックス 36"/>
          <p:cNvSpPr txBox="1"/>
          <p:nvPr/>
        </p:nvSpPr>
        <p:spPr>
          <a:xfrm>
            <a:off x="3156401"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め</a:t>
            </a:r>
          </a:p>
        </p:txBody>
      </p:sp>
      <p:sp>
        <p:nvSpPr>
          <p:cNvPr id="38" name="テキスト ボックス 37"/>
          <p:cNvSpPr txBox="1"/>
          <p:nvPr/>
        </p:nvSpPr>
        <p:spPr>
          <a:xfrm>
            <a:off x="3156401"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ひ</a:t>
            </a:r>
          </a:p>
        </p:txBody>
      </p:sp>
      <p:sp>
        <p:nvSpPr>
          <p:cNvPr id="39" name="テキスト ボックス 38"/>
          <p:cNvSpPr txBox="1"/>
          <p:nvPr/>
        </p:nvSpPr>
        <p:spPr>
          <a:xfrm>
            <a:off x="3156401"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も</a:t>
            </a:r>
          </a:p>
        </p:txBody>
      </p:sp>
      <p:sp>
        <p:nvSpPr>
          <p:cNvPr id="40" name="テキスト ボックス 39"/>
          <p:cNvSpPr txBox="1"/>
          <p:nvPr/>
        </p:nvSpPr>
        <p:spPr>
          <a:xfrm>
            <a:off x="2095283" y="277132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せ</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p:cNvSpPr txBox="1"/>
          <p:nvPr/>
        </p:nvSpPr>
        <p:spPr>
          <a:xfrm>
            <a:off x="6317014"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や</a:t>
            </a:r>
          </a:p>
        </p:txBody>
      </p:sp>
      <p:sp>
        <p:nvSpPr>
          <p:cNvPr id="42" name="テキスト ボックス 41"/>
          <p:cNvSpPr txBox="1"/>
          <p:nvPr/>
        </p:nvSpPr>
        <p:spPr>
          <a:xfrm>
            <a:off x="2095283"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お</a:t>
            </a:r>
          </a:p>
        </p:txBody>
      </p:sp>
      <p:sp>
        <p:nvSpPr>
          <p:cNvPr id="44" name="テキスト ボックス 43"/>
          <p:cNvSpPr txBox="1"/>
          <p:nvPr/>
        </p:nvSpPr>
        <p:spPr>
          <a:xfrm>
            <a:off x="2095283"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さ</a:t>
            </a:r>
          </a:p>
        </p:txBody>
      </p:sp>
      <p:sp>
        <p:nvSpPr>
          <p:cNvPr id="45" name="テキスト ボックス 44"/>
          <p:cNvSpPr txBox="1"/>
          <p:nvPr/>
        </p:nvSpPr>
        <p:spPr>
          <a:xfrm>
            <a:off x="2095283"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は</a:t>
            </a:r>
          </a:p>
        </p:txBody>
      </p:sp>
      <p:sp>
        <p:nvSpPr>
          <p:cNvPr id="46" name="テキスト ボックス 45">
            <a:extLst>
              <a:ext uri="{FF2B5EF4-FFF2-40B4-BE49-F238E27FC236}">
                <a16:creationId xmlns:a16="http://schemas.microsoft.com/office/drawing/2014/main" id="{EA9D7392-976C-A646-9E3B-ABB9DCD4E054}"/>
              </a:ext>
            </a:extLst>
          </p:cNvPr>
          <p:cNvSpPr txBox="1"/>
          <p:nvPr/>
        </p:nvSpPr>
        <p:spPr>
          <a:xfrm>
            <a:off x="970850" y="3490793"/>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そ</a:t>
            </a:r>
          </a:p>
        </p:txBody>
      </p:sp>
      <p:sp>
        <p:nvSpPr>
          <p:cNvPr id="47" name="テキスト ボックス 46">
            <a:extLst>
              <a:ext uri="{FF2B5EF4-FFF2-40B4-BE49-F238E27FC236}">
                <a16:creationId xmlns:a16="http://schemas.microsoft.com/office/drawing/2014/main" id="{158B128B-3A90-1342-BD24-4EB367FC46B0}"/>
              </a:ext>
            </a:extLst>
          </p:cNvPr>
          <p:cNvSpPr txBox="1"/>
          <p:nvPr/>
        </p:nvSpPr>
        <p:spPr>
          <a:xfrm>
            <a:off x="970850" y="277132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ら</a:t>
            </a:r>
          </a:p>
        </p:txBody>
      </p:sp>
      <p:sp>
        <p:nvSpPr>
          <p:cNvPr id="48" name="テキスト ボックス 47">
            <a:extLst>
              <a:ext uri="{FF2B5EF4-FFF2-40B4-BE49-F238E27FC236}">
                <a16:creationId xmlns:a16="http://schemas.microsoft.com/office/drawing/2014/main" id="{8906C0FD-75C9-8C41-B8EB-FE5134E780C9}"/>
              </a:ext>
            </a:extLst>
          </p:cNvPr>
          <p:cNvSpPr txBox="1"/>
          <p:nvPr/>
        </p:nvSpPr>
        <p:spPr>
          <a:xfrm>
            <a:off x="970850"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け</a:t>
            </a:r>
          </a:p>
        </p:txBody>
      </p:sp>
      <p:sp>
        <p:nvSpPr>
          <p:cNvPr id="49" name="テキスト ボックス 48">
            <a:extLst>
              <a:ext uri="{FF2B5EF4-FFF2-40B4-BE49-F238E27FC236}">
                <a16:creationId xmlns:a16="http://schemas.microsoft.com/office/drawing/2014/main" id="{F17B2E73-A406-6544-95FE-0CCFCFD9E27D}"/>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つ</a:t>
            </a:r>
          </a:p>
        </p:txBody>
      </p:sp>
      <p:sp>
        <p:nvSpPr>
          <p:cNvPr id="50" name="テキスト ボックス 49">
            <a:extLst>
              <a:ext uri="{FF2B5EF4-FFF2-40B4-BE49-F238E27FC236}">
                <a16:creationId xmlns:a16="http://schemas.microsoft.com/office/drawing/2014/main" id="{725C3776-10D8-AD47-9C0B-417596968AA8}"/>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い</a:t>
            </a:r>
          </a:p>
        </p:txBody>
      </p:sp>
      <p:sp>
        <p:nvSpPr>
          <p:cNvPr id="51" name="テキスト ボックス 50">
            <a:extLst>
              <a:ext uri="{FF2B5EF4-FFF2-40B4-BE49-F238E27FC236}">
                <a16:creationId xmlns:a16="http://schemas.microsoft.com/office/drawing/2014/main" id="{8CEB6BFF-E981-4C40-AEF1-C53A2AFBEAA6}"/>
              </a:ext>
            </a:extLst>
          </p:cNvPr>
          <p:cNvSpPr txBox="1"/>
          <p:nvPr/>
        </p:nvSpPr>
        <p:spPr>
          <a:xfrm>
            <a:off x="7366058"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れ</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DBD967B5-03F3-BA4D-B1EC-A8CABF389EDC}"/>
              </a:ext>
            </a:extLst>
          </p:cNvPr>
          <p:cNvSpPr txBox="1"/>
          <p:nvPr/>
        </p:nvSpPr>
        <p:spPr>
          <a:xfrm>
            <a:off x="5300713"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ぬ</a:t>
            </a:r>
          </a:p>
        </p:txBody>
      </p:sp>
      <p:sp>
        <p:nvSpPr>
          <p:cNvPr id="69" name="テキスト ボックス 68">
            <a:extLst>
              <a:ext uri="{FF2B5EF4-FFF2-40B4-BE49-F238E27FC236}">
                <a16:creationId xmlns:a16="http://schemas.microsoft.com/office/drawing/2014/main" id="{E952235E-B0A0-9144-AE6C-1660E2529901}"/>
              </a:ext>
            </a:extLst>
          </p:cNvPr>
          <p:cNvSpPr txBox="1"/>
          <p:nvPr/>
        </p:nvSpPr>
        <p:spPr>
          <a:xfrm>
            <a:off x="3156401"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ま</a:t>
            </a:r>
            <a:endParaRPr lang="ja-JP" altLang="en-US" sz="4000" dirty="0">
              <a:latin typeface="MS Gothic" panose="020B0609070205080204" pitchFamily="49" charset="-128"/>
              <a:ea typeface="MS Gothic" panose="020B0609070205080204" pitchFamily="49" charset="-128"/>
            </a:endParaRPr>
          </a:p>
        </p:txBody>
      </p:sp>
      <p:sp>
        <p:nvSpPr>
          <p:cNvPr id="70" name="テキスト ボックス 69">
            <a:extLst>
              <a:ext uri="{FF2B5EF4-FFF2-40B4-BE49-F238E27FC236}">
                <a16:creationId xmlns:a16="http://schemas.microsoft.com/office/drawing/2014/main" id="{BD694CDF-1659-5E49-816A-A2D7586B3491}"/>
              </a:ext>
            </a:extLst>
          </p:cNvPr>
          <p:cNvSpPr txBox="1"/>
          <p:nvPr/>
        </p:nvSpPr>
        <p:spPr>
          <a:xfrm>
            <a:off x="2095283"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よ</a:t>
            </a:r>
            <a:endParaRPr lang="ja-JP" altLang="en-US" sz="4000" dirty="0">
              <a:latin typeface="MS Gothic" panose="020B0609070205080204" pitchFamily="49" charset="-128"/>
              <a:ea typeface="MS Gothic" panose="020B0609070205080204" pitchFamily="49" charset="-128"/>
            </a:endParaRPr>
          </a:p>
        </p:txBody>
      </p:sp>
      <p:sp>
        <p:nvSpPr>
          <p:cNvPr id="71" name="テキスト ボックス 70">
            <a:extLst>
              <a:ext uri="{FF2B5EF4-FFF2-40B4-BE49-F238E27FC236}">
                <a16:creationId xmlns:a16="http://schemas.microsoft.com/office/drawing/2014/main" id="{58AEF344-538C-5F45-955E-CA1D446B5646}"/>
              </a:ext>
            </a:extLst>
          </p:cNvPr>
          <p:cNvSpPr txBox="1"/>
          <p:nvPr/>
        </p:nvSpPr>
        <p:spPr>
          <a:xfrm>
            <a:off x="970850" y="420091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rPr>
              <a:t>の</a:t>
            </a:r>
          </a:p>
        </p:txBody>
      </p:sp>
      <p:sp>
        <p:nvSpPr>
          <p:cNvPr id="72" name="テキスト ボックス 71">
            <a:extLst>
              <a:ext uri="{FF2B5EF4-FFF2-40B4-BE49-F238E27FC236}">
                <a16:creationId xmlns:a16="http://schemas.microsoft.com/office/drawing/2014/main" id="{3864B810-5226-6A48-AC61-E23BC515E28A}"/>
              </a:ext>
            </a:extLst>
          </p:cNvPr>
          <p:cNvSpPr txBox="1"/>
          <p:nvPr/>
        </p:nvSpPr>
        <p:spPr>
          <a:xfrm>
            <a:off x="5300713" y="422406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rPr>
              <a:t>ゆ</a:t>
            </a:r>
          </a:p>
        </p:txBody>
      </p:sp>
      <p:sp>
        <p:nvSpPr>
          <p:cNvPr id="73" name="テキスト ボックス 72">
            <a:extLst>
              <a:ext uri="{FF2B5EF4-FFF2-40B4-BE49-F238E27FC236}">
                <a16:creationId xmlns:a16="http://schemas.microsoft.com/office/drawing/2014/main" id="{31CA8F0C-13D6-3241-BACE-DEE6EBA8C213}"/>
              </a:ext>
            </a:extLst>
          </p:cNvPr>
          <p:cNvSpPr txBox="1"/>
          <p:nvPr/>
        </p:nvSpPr>
        <p:spPr>
          <a:xfrm>
            <a:off x="6317014" y="422406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rPr>
              <a:t>き</a:t>
            </a:r>
          </a:p>
        </p:txBody>
      </p:sp>
      <p:sp>
        <p:nvSpPr>
          <p:cNvPr id="79" name="テキスト ボックス 78">
            <a:extLst>
              <a:ext uri="{FF2B5EF4-FFF2-40B4-BE49-F238E27FC236}">
                <a16:creationId xmlns:a16="http://schemas.microsoft.com/office/drawing/2014/main" id="{1C32CF04-2689-AB4B-B970-5DCB17369CBD}"/>
              </a:ext>
            </a:extLst>
          </p:cNvPr>
          <p:cNvSpPr txBox="1"/>
          <p:nvPr/>
        </p:nvSpPr>
        <p:spPr>
          <a:xfrm>
            <a:off x="4239855"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く</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80" name="テキスト ボックス 79">
            <a:extLst>
              <a:ext uri="{FF2B5EF4-FFF2-40B4-BE49-F238E27FC236}">
                <a16:creationId xmlns:a16="http://schemas.microsoft.com/office/drawing/2014/main" id="{71CE5930-6704-7A4A-81B0-57882DCDCF3E}"/>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へ</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81" name="テキスト ボックス 80">
            <a:extLst>
              <a:ext uri="{FF2B5EF4-FFF2-40B4-BE49-F238E27FC236}">
                <a16:creationId xmlns:a16="http://schemas.microsoft.com/office/drawing/2014/main" id="{693AE7BF-63E5-BA46-A79F-FEFF8CBF70FE}"/>
              </a:ext>
            </a:extLst>
          </p:cNvPr>
          <p:cNvSpPr txBox="1"/>
          <p:nvPr/>
        </p:nvSpPr>
        <p:spPr>
          <a:xfrm>
            <a:off x="4226366" y="3503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ち</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82" name="テキスト ボックス 81">
            <a:extLst>
              <a:ext uri="{FF2B5EF4-FFF2-40B4-BE49-F238E27FC236}">
                <a16:creationId xmlns:a16="http://schemas.microsoft.com/office/drawing/2014/main" id="{C267ABE0-0273-354E-BEEC-DA0044B8EC30}"/>
              </a:ext>
            </a:extLst>
          </p:cNvPr>
          <p:cNvSpPr txBox="1"/>
          <p:nvPr/>
        </p:nvSpPr>
        <p:spPr>
          <a:xfrm>
            <a:off x="4236212"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あ</a:t>
            </a:r>
            <a:endParaRPr lang="ja-JP" altLang="en-US" sz="40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4147702562"/>
      </p:ext>
    </p:extLst>
  </p:cSld>
  <p:clrMapOvr>
    <a:masterClrMapping/>
  </p:clrMapOvr>
  <mc:AlternateContent xmlns:mc="http://schemas.openxmlformats.org/markup-compatibility/2006">
    <mc:Choice xmlns:p14="http://schemas.microsoft.com/office/powerpoint/2010/main" Requires="p14">
      <p:transition spd="slow" p14:dur="2000" advClick="0" advTm="165000"/>
    </mc:Choice>
    <mc:Fallback>
      <p:transition spd="slow" advClick="0" advTm="16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0" fill="hold" nodeType="afterEffect">
                                  <p:stCondLst>
                                    <p:cond delay="3000"/>
                                  </p:stCondLst>
                                  <p:childTnLst>
                                    <p:animClr clrSpc="rgb" dir="cw">
                                      <p:cBhvr override="childStyle">
                                        <p:cTn id="6" dur="500" fill="hold"/>
                                        <p:tgtEl>
                                          <p:spTgt spid="25">
                                            <p:txEl>
                                              <p:pRg st="0" end="0"/>
                                            </p:txEl>
                                          </p:spTgt>
                                        </p:tgtEl>
                                        <p:attrNameLst>
                                          <p:attrName>style.color</p:attrName>
                                        </p:attrNameLst>
                                      </p:cBhvr>
                                      <p:to>
                                        <a:srgbClr val="FF0000"/>
                                      </p:to>
                                    </p:animClr>
                                  </p:childTnLst>
                                  <p:subTnLst>
                                    <p:animClr clrSpc="rgb" dir="cw">
                                      <p:cBhvr override="childStyle">
                                        <p:cTn dur="1" fill="hold" display="0" masterRel="nextClick" afterEffect="1"/>
                                        <p:tgtEl>
                                          <p:spTgt spid="25">
                                            <p:txEl>
                                              <p:pRg st="0" end="0"/>
                                            </p:txEl>
                                          </p:spTgt>
                                        </p:tgtEl>
                                        <p:attrNameLst>
                                          <p:attrName>ppt_c</p:attrName>
                                        </p:attrNameLst>
                                      </p:cBhvr>
                                      <p:to>
                                        <a:srgbClr val="000000"/>
                                      </p:to>
                                    </p:animClr>
                                  </p:subTnLst>
                                </p:cTn>
                              </p:par>
                            </p:childTnLst>
                          </p:cTn>
                        </p:par>
                        <p:par>
                          <p:cTn id="7" fill="hold">
                            <p:stCondLst>
                              <p:cond delay="3500"/>
                            </p:stCondLst>
                            <p:childTnLst>
                              <p:par>
                                <p:cTn id="8" presetID="3" presetClass="emph" presetSubtype="2" fill="hold" grpId="0" nodeType="afterEffect">
                                  <p:stCondLst>
                                    <p:cond delay="3000"/>
                                  </p:stCondLst>
                                  <p:childTnLst>
                                    <p:animClr clrSpc="rgb" dir="cw">
                                      <p:cBhvr override="childStyle">
                                        <p:cTn id="9" dur="1500" fill="hold"/>
                                        <p:tgtEl>
                                          <p:spTgt spid="3"/>
                                        </p:tgtEl>
                                        <p:attrNameLst>
                                          <p:attrName>style.color</p:attrName>
                                        </p:attrNameLst>
                                      </p:cBhvr>
                                      <p:to>
                                        <a:srgbClr val="000000"/>
                                      </p:to>
                                    </p:animClr>
                                  </p:childTnLst>
                                </p:cTn>
                              </p:par>
                            </p:childTnLst>
                          </p:cTn>
                        </p:par>
                        <p:par>
                          <p:cTn id="10" fill="hold">
                            <p:stCondLst>
                              <p:cond delay="8000"/>
                            </p:stCondLst>
                            <p:childTnLst>
                              <p:par>
                                <p:cTn id="11" presetID="3" presetClass="emph" presetSubtype="2" fill="hold" grpId="0" nodeType="afterEffect">
                                  <p:stCondLst>
                                    <p:cond delay="0"/>
                                  </p:stCondLst>
                                  <p:childTnLst>
                                    <p:animClr clrSpc="rgb" dir="cw">
                                      <p:cBhvr override="childStyle">
                                        <p:cTn id="12" dur="500" fill="hold"/>
                                        <p:tgtEl>
                                          <p:spTgt spid="45"/>
                                        </p:tgtEl>
                                        <p:attrNameLst>
                                          <p:attrName>style.color</p:attrName>
                                        </p:attrNameLst>
                                      </p:cBhvr>
                                      <p:to>
                                        <a:srgbClr val="FF001E"/>
                                      </p:to>
                                    </p:animClr>
                                  </p:childTnLst>
                                  <p:subTnLst>
                                    <p:animClr clrSpc="rgb" dir="cw">
                                      <p:cBhvr override="childStyle">
                                        <p:cTn dur="1" fill="hold" display="0" masterRel="nextClick" afterEffect="1"/>
                                        <p:tgtEl>
                                          <p:spTgt spid="45"/>
                                        </p:tgtEl>
                                        <p:attrNameLst>
                                          <p:attrName>ppt_c</p:attrName>
                                        </p:attrNameLst>
                                      </p:cBhvr>
                                      <p:to>
                                        <a:srgbClr val="000000"/>
                                      </p:to>
                                    </p:animClr>
                                  </p:subTnLst>
                                </p:cTn>
                              </p:par>
                            </p:childTnLst>
                          </p:cTn>
                        </p:par>
                        <p:par>
                          <p:cTn id="13" fill="hold">
                            <p:stCondLst>
                              <p:cond delay="8500"/>
                            </p:stCondLst>
                            <p:childTnLst>
                              <p:par>
                                <p:cTn id="14" presetID="3" presetClass="emph" presetSubtype="2" fill="hold" grpId="1" nodeType="afterEffect">
                                  <p:stCondLst>
                                    <p:cond delay="3000"/>
                                  </p:stCondLst>
                                  <p:childTnLst>
                                    <p:animClr clrSpc="rgb" dir="cw">
                                      <p:cBhvr override="childStyle">
                                        <p:cTn id="15" dur="1500" fill="hold"/>
                                        <p:tgtEl>
                                          <p:spTgt spid="3"/>
                                        </p:tgtEl>
                                        <p:attrNameLst>
                                          <p:attrName>style.color</p:attrName>
                                        </p:attrNameLst>
                                      </p:cBhvr>
                                      <p:to>
                                        <a:srgbClr val="000000"/>
                                      </p:to>
                                    </p:animClr>
                                  </p:childTnLst>
                                </p:cTn>
                              </p:par>
                            </p:childTnLst>
                          </p:cTn>
                        </p:par>
                        <p:par>
                          <p:cTn id="16" fill="hold">
                            <p:stCondLst>
                              <p:cond delay="13000"/>
                            </p:stCondLst>
                            <p:childTnLst>
                              <p:par>
                                <p:cTn id="17" presetID="3" presetClass="emph" presetSubtype="2" fill="hold" grpId="0" nodeType="afterEffect">
                                  <p:stCondLst>
                                    <p:cond delay="0"/>
                                  </p:stCondLst>
                                  <p:childTnLst>
                                    <p:animClr clrSpc="rgb" dir="cw">
                                      <p:cBhvr override="childStyle">
                                        <p:cTn id="18" dur="500" fill="hold"/>
                                        <p:tgtEl>
                                          <p:spTgt spid="73"/>
                                        </p:tgtEl>
                                        <p:attrNameLst>
                                          <p:attrName>style.color</p:attrName>
                                        </p:attrNameLst>
                                      </p:cBhvr>
                                      <p:to>
                                        <a:srgbClr val="FF001E"/>
                                      </p:to>
                                    </p:animClr>
                                  </p:childTnLst>
                                  <p:subTnLst>
                                    <p:animClr clrSpc="rgb" dir="cw">
                                      <p:cBhvr override="childStyle">
                                        <p:cTn dur="1" fill="hold" display="0" masterRel="nextClick" afterEffect="1"/>
                                        <p:tgtEl>
                                          <p:spTgt spid="73"/>
                                        </p:tgtEl>
                                        <p:attrNameLst>
                                          <p:attrName>ppt_c</p:attrName>
                                        </p:attrNameLst>
                                      </p:cBhvr>
                                      <p:to>
                                        <a:srgbClr val="000000"/>
                                      </p:to>
                                    </p:animClr>
                                  </p:subTnLst>
                                </p:cTn>
                              </p:par>
                            </p:childTnLst>
                          </p:cTn>
                        </p:par>
                        <p:par>
                          <p:cTn id="19" fill="hold">
                            <p:stCondLst>
                              <p:cond delay="13500"/>
                            </p:stCondLst>
                            <p:childTnLst>
                              <p:par>
                                <p:cTn id="20" presetID="3" presetClass="emph" presetSubtype="2" fill="hold" grpId="2" nodeType="afterEffect">
                                  <p:stCondLst>
                                    <p:cond delay="3000"/>
                                  </p:stCondLst>
                                  <p:childTnLst>
                                    <p:animClr clrSpc="rgb" dir="cw">
                                      <p:cBhvr override="childStyle">
                                        <p:cTn id="21" dur="1500" fill="hold"/>
                                        <p:tgtEl>
                                          <p:spTgt spid="3"/>
                                        </p:tgtEl>
                                        <p:attrNameLst>
                                          <p:attrName>style.color</p:attrName>
                                        </p:attrNameLst>
                                      </p:cBhvr>
                                      <p:to>
                                        <a:schemeClr val="tx1"/>
                                      </p:to>
                                    </p:animClr>
                                  </p:childTnLst>
                                </p:cTn>
                              </p:par>
                            </p:childTnLst>
                          </p:cTn>
                        </p:par>
                        <p:par>
                          <p:cTn id="22" fill="hold">
                            <p:stCondLst>
                              <p:cond delay="18000"/>
                            </p:stCondLst>
                            <p:childTnLst>
                              <p:par>
                                <p:cTn id="23" presetID="3" presetClass="emph" presetSubtype="2" fill="hold" grpId="0" nodeType="afterEffect">
                                  <p:stCondLst>
                                    <p:cond delay="0"/>
                                  </p:stCondLst>
                                  <p:childTnLst>
                                    <p:animClr clrSpc="rgb" dir="cw">
                                      <p:cBhvr override="childStyle">
                                        <p:cTn id="24" dur="500" fill="hold"/>
                                        <p:tgtEl>
                                          <p:spTgt spid="40"/>
                                        </p:tgtEl>
                                        <p:attrNameLst>
                                          <p:attrName>style.color</p:attrName>
                                        </p:attrNameLst>
                                      </p:cBhvr>
                                      <p:to>
                                        <a:srgbClr val="FF001E"/>
                                      </p:to>
                                    </p:animClr>
                                  </p:childTnLst>
                                  <p:subTnLst>
                                    <p:animClr clrSpc="rgb" dir="cw">
                                      <p:cBhvr override="childStyle">
                                        <p:cTn dur="1" fill="hold" display="0" masterRel="nextClick" afterEffect="1"/>
                                        <p:tgtEl>
                                          <p:spTgt spid="40"/>
                                        </p:tgtEl>
                                        <p:attrNameLst>
                                          <p:attrName>ppt_c</p:attrName>
                                        </p:attrNameLst>
                                      </p:cBhvr>
                                      <p:to>
                                        <a:srgbClr val="000000"/>
                                      </p:to>
                                    </p:animClr>
                                  </p:subTnLst>
                                </p:cTn>
                              </p:par>
                            </p:childTnLst>
                          </p:cTn>
                        </p:par>
                        <p:par>
                          <p:cTn id="25" fill="hold">
                            <p:stCondLst>
                              <p:cond delay="18500"/>
                            </p:stCondLst>
                            <p:childTnLst>
                              <p:par>
                                <p:cTn id="26" presetID="3" presetClass="emph" presetSubtype="2" fill="hold" grpId="3" nodeType="afterEffect">
                                  <p:stCondLst>
                                    <p:cond delay="3000"/>
                                  </p:stCondLst>
                                  <p:childTnLst>
                                    <p:animClr clrSpc="rgb" dir="cw">
                                      <p:cBhvr override="childStyle">
                                        <p:cTn id="27" dur="1500" fill="hold"/>
                                        <p:tgtEl>
                                          <p:spTgt spid="3"/>
                                        </p:tgtEl>
                                        <p:attrNameLst>
                                          <p:attrName>style.color</p:attrName>
                                        </p:attrNameLst>
                                      </p:cBhvr>
                                      <p:to>
                                        <a:srgbClr val="000000"/>
                                      </p:to>
                                    </p:animClr>
                                  </p:childTnLst>
                                </p:cTn>
                              </p:par>
                            </p:childTnLst>
                          </p:cTn>
                        </p:par>
                        <p:par>
                          <p:cTn id="28" fill="hold">
                            <p:stCondLst>
                              <p:cond delay="23000"/>
                            </p:stCondLst>
                            <p:childTnLst>
                              <p:par>
                                <p:cTn id="29" presetID="3" presetClass="emph" presetSubtype="2" fill="hold" grpId="0" nodeType="afterEffect">
                                  <p:stCondLst>
                                    <p:cond delay="0"/>
                                  </p:stCondLst>
                                  <p:childTnLst>
                                    <p:animClr clrSpc="rgb" dir="cw">
                                      <p:cBhvr override="childStyle">
                                        <p:cTn id="30" dur="500" fill="hold"/>
                                        <p:tgtEl>
                                          <p:spTgt spid="49"/>
                                        </p:tgtEl>
                                        <p:attrNameLst>
                                          <p:attrName>style.color</p:attrName>
                                        </p:attrNameLst>
                                      </p:cBhvr>
                                      <p:to>
                                        <a:srgbClr val="FF001E"/>
                                      </p:to>
                                    </p:animClr>
                                  </p:childTnLst>
                                  <p:subTnLst>
                                    <p:animClr clrSpc="rgb" dir="cw">
                                      <p:cBhvr override="childStyle">
                                        <p:cTn dur="1" fill="hold" display="0" masterRel="nextClick" afterEffect="1"/>
                                        <p:tgtEl>
                                          <p:spTgt spid="49"/>
                                        </p:tgtEl>
                                        <p:attrNameLst>
                                          <p:attrName>ppt_c</p:attrName>
                                        </p:attrNameLst>
                                      </p:cBhvr>
                                      <p:to>
                                        <a:srgbClr val="000000"/>
                                      </p:to>
                                    </p:animClr>
                                  </p:subTnLst>
                                </p:cTn>
                              </p:par>
                            </p:childTnLst>
                          </p:cTn>
                        </p:par>
                        <p:par>
                          <p:cTn id="31" fill="hold">
                            <p:stCondLst>
                              <p:cond delay="23500"/>
                            </p:stCondLst>
                            <p:childTnLst>
                              <p:par>
                                <p:cTn id="32" presetID="3" presetClass="emph" presetSubtype="2" fill="hold" grpId="4" nodeType="afterEffect">
                                  <p:stCondLst>
                                    <p:cond delay="3000"/>
                                  </p:stCondLst>
                                  <p:childTnLst>
                                    <p:animClr clrSpc="rgb" dir="cw">
                                      <p:cBhvr override="childStyle">
                                        <p:cTn id="33" dur="1500" fill="hold"/>
                                        <p:tgtEl>
                                          <p:spTgt spid="3"/>
                                        </p:tgtEl>
                                        <p:attrNameLst>
                                          <p:attrName>style.color</p:attrName>
                                        </p:attrNameLst>
                                      </p:cBhvr>
                                      <p:to>
                                        <a:schemeClr val="tx1"/>
                                      </p:to>
                                    </p:animClr>
                                  </p:childTnLst>
                                </p:cTn>
                              </p:par>
                            </p:childTnLst>
                          </p:cTn>
                        </p:par>
                        <p:par>
                          <p:cTn id="34" fill="hold">
                            <p:stCondLst>
                              <p:cond delay="28000"/>
                            </p:stCondLst>
                            <p:childTnLst>
                              <p:par>
                                <p:cTn id="35" presetID="3" presetClass="emph" presetSubtype="2" fill="hold" grpId="0" nodeType="afterEffect">
                                  <p:stCondLst>
                                    <p:cond delay="0"/>
                                  </p:stCondLst>
                                  <p:childTnLst>
                                    <p:animClr clrSpc="rgb" dir="cw">
                                      <p:cBhvr override="childStyle">
                                        <p:cTn id="36" dur="500" fill="hold"/>
                                        <p:tgtEl>
                                          <p:spTgt spid="22"/>
                                        </p:tgtEl>
                                        <p:attrNameLst>
                                          <p:attrName>style.color</p:attrName>
                                        </p:attrNameLst>
                                      </p:cBhvr>
                                      <p:to>
                                        <a:srgbClr val="FF001E"/>
                                      </p:to>
                                    </p:animClr>
                                  </p:childTnLst>
                                  <p:subTnLst>
                                    <p:animClr clrSpc="rgb" dir="cw">
                                      <p:cBhvr override="childStyle">
                                        <p:cTn dur="1" fill="hold" display="0" masterRel="nextClick" afterEffect="1"/>
                                        <p:tgtEl>
                                          <p:spTgt spid="22"/>
                                        </p:tgtEl>
                                        <p:attrNameLst>
                                          <p:attrName>ppt_c</p:attrName>
                                        </p:attrNameLst>
                                      </p:cBhvr>
                                      <p:to>
                                        <a:srgbClr val="000000"/>
                                      </p:to>
                                    </p:animClr>
                                  </p:subTnLst>
                                </p:cTn>
                              </p:par>
                            </p:childTnLst>
                          </p:cTn>
                        </p:par>
                        <p:par>
                          <p:cTn id="37" fill="hold">
                            <p:stCondLst>
                              <p:cond delay="28500"/>
                            </p:stCondLst>
                            <p:childTnLst>
                              <p:par>
                                <p:cTn id="38" presetID="3" presetClass="emph" presetSubtype="2" fill="hold" grpId="5" nodeType="afterEffect">
                                  <p:stCondLst>
                                    <p:cond delay="3000"/>
                                  </p:stCondLst>
                                  <p:childTnLst>
                                    <p:animClr clrSpc="rgb" dir="cw">
                                      <p:cBhvr override="childStyle">
                                        <p:cTn id="39" dur="1500" fill="hold"/>
                                        <p:tgtEl>
                                          <p:spTgt spid="3"/>
                                        </p:tgtEl>
                                        <p:attrNameLst>
                                          <p:attrName>style.color</p:attrName>
                                        </p:attrNameLst>
                                      </p:cBhvr>
                                      <p:to>
                                        <a:schemeClr val="tx1"/>
                                      </p:to>
                                    </p:animClr>
                                  </p:childTnLst>
                                </p:cTn>
                              </p:par>
                            </p:childTnLst>
                          </p:cTn>
                        </p:par>
                        <p:par>
                          <p:cTn id="40" fill="hold">
                            <p:stCondLst>
                              <p:cond delay="33000"/>
                            </p:stCondLst>
                            <p:childTnLst>
                              <p:par>
                                <p:cTn id="41" presetID="3" presetClass="emph" presetSubtype="2" fill="hold" grpId="0" nodeType="afterEffect">
                                  <p:stCondLst>
                                    <p:cond delay="0"/>
                                  </p:stCondLst>
                                  <p:childTnLst>
                                    <p:animClr clrSpc="rgb" dir="cw">
                                      <p:cBhvr override="childStyle">
                                        <p:cTn id="42" dur="500" fill="hold"/>
                                        <p:tgtEl>
                                          <p:spTgt spid="36"/>
                                        </p:tgtEl>
                                        <p:attrNameLst>
                                          <p:attrName>style.color</p:attrName>
                                        </p:attrNameLst>
                                      </p:cBhvr>
                                      <p:to>
                                        <a:srgbClr val="FF001E"/>
                                      </p:to>
                                    </p:animClr>
                                  </p:childTnLst>
                                  <p:subTnLst>
                                    <p:animClr clrSpc="rgb" dir="cw">
                                      <p:cBhvr override="childStyle">
                                        <p:cTn dur="1" fill="hold" display="0" masterRel="nextClick" afterEffect="1"/>
                                        <p:tgtEl>
                                          <p:spTgt spid="36"/>
                                        </p:tgtEl>
                                        <p:attrNameLst>
                                          <p:attrName>ppt_c</p:attrName>
                                        </p:attrNameLst>
                                      </p:cBhvr>
                                      <p:to>
                                        <a:srgbClr val="000000"/>
                                      </p:to>
                                    </p:animClr>
                                  </p:subTnLst>
                                </p:cTn>
                              </p:par>
                            </p:childTnLst>
                          </p:cTn>
                        </p:par>
                        <p:par>
                          <p:cTn id="43" fill="hold">
                            <p:stCondLst>
                              <p:cond delay="33500"/>
                            </p:stCondLst>
                            <p:childTnLst>
                              <p:par>
                                <p:cTn id="44" presetID="3" presetClass="emph" presetSubtype="2" fill="hold" grpId="29" nodeType="afterEffect">
                                  <p:stCondLst>
                                    <p:cond delay="3000"/>
                                  </p:stCondLst>
                                  <p:childTnLst>
                                    <p:animClr clrSpc="rgb" dir="cw">
                                      <p:cBhvr override="childStyle">
                                        <p:cTn id="45" dur="1500" fill="hold"/>
                                        <p:tgtEl>
                                          <p:spTgt spid="3"/>
                                        </p:tgtEl>
                                        <p:attrNameLst>
                                          <p:attrName>style.color</p:attrName>
                                        </p:attrNameLst>
                                      </p:cBhvr>
                                      <p:to>
                                        <a:schemeClr val="tx1"/>
                                      </p:to>
                                    </p:animClr>
                                  </p:childTnLst>
                                </p:cTn>
                              </p:par>
                            </p:childTnLst>
                          </p:cTn>
                        </p:par>
                        <p:par>
                          <p:cTn id="46" fill="hold">
                            <p:stCondLst>
                              <p:cond delay="38000"/>
                            </p:stCondLst>
                            <p:childTnLst>
                              <p:par>
                                <p:cTn id="47" presetID="3" presetClass="emph" presetSubtype="2" repeatCount="0" fill="hold" grpId="0" nodeType="afterEffect">
                                  <p:stCondLst>
                                    <p:cond delay="0"/>
                                  </p:stCondLst>
                                  <p:childTnLst>
                                    <p:animClr clrSpc="rgb" dir="cw">
                                      <p:cBhvr override="childStyle">
                                        <p:cTn id="48" dur="500" fill="hold"/>
                                        <p:tgtEl>
                                          <p:spTgt spid="30"/>
                                        </p:tgtEl>
                                        <p:attrNameLst>
                                          <p:attrName>style.color</p:attrName>
                                        </p:attrNameLst>
                                      </p:cBhvr>
                                      <p:to>
                                        <a:srgbClr val="FF001E"/>
                                      </p:to>
                                    </p:animClr>
                                  </p:childTnLst>
                                  <p:subTnLst>
                                    <p:animClr clrSpc="rgb" dir="cw">
                                      <p:cBhvr override="childStyle">
                                        <p:cTn dur="1" fill="hold" display="0" masterRel="nextClick" afterEffect="1"/>
                                        <p:tgtEl>
                                          <p:spTgt spid="30"/>
                                        </p:tgtEl>
                                        <p:attrNameLst>
                                          <p:attrName>ppt_c</p:attrName>
                                        </p:attrNameLst>
                                      </p:cBhvr>
                                      <p:to>
                                        <a:srgbClr val="000000"/>
                                      </p:to>
                                    </p:animClr>
                                  </p:subTnLst>
                                </p:cTn>
                              </p:par>
                            </p:childTnLst>
                          </p:cTn>
                        </p:par>
                        <p:par>
                          <p:cTn id="49" fill="hold">
                            <p:stCondLst>
                              <p:cond delay="38500"/>
                            </p:stCondLst>
                            <p:childTnLst>
                              <p:par>
                                <p:cTn id="50" presetID="3" presetClass="emph" presetSubtype="2" fill="hold" grpId="6" nodeType="afterEffect">
                                  <p:stCondLst>
                                    <p:cond delay="3000"/>
                                  </p:stCondLst>
                                  <p:childTnLst>
                                    <p:animClr clrSpc="rgb" dir="cw">
                                      <p:cBhvr override="childStyle">
                                        <p:cTn id="51" dur="1500" fill="hold"/>
                                        <p:tgtEl>
                                          <p:spTgt spid="3"/>
                                        </p:tgtEl>
                                        <p:attrNameLst>
                                          <p:attrName>style.color</p:attrName>
                                        </p:attrNameLst>
                                      </p:cBhvr>
                                      <p:to>
                                        <a:schemeClr val="tx1"/>
                                      </p:to>
                                    </p:animClr>
                                  </p:childTnLst>
                                </p:cTn>
                              </p:par>
                            </p:childTnLst>
                          </p:cTn>
                        </p:par>
                        <p:par>
                          <p:cTn id="52" fill="hold">
                            <p:stCondLst>
                              <p:cond delay="43000"/>
                            </p:stCondLst>
                            <p:childTnLst>
                              <p:par>
                                <p:cTn id="53" presetID="3" presetClass="emph" presetSubtype="2" fill="hold" grpId="0" nodeType="afterEffect">
                                  <p:stCondLst>
                                    <p:cond delay="0"/>
                                  </p:stCondLst>
                                  <p:childTnLst>
                                    <p:animClr clrSpc="rgb" dir="cw">
                                      <p:cBhvr override="childStyle">
                                        <p:cTn id="54" dur="500" fill="hold"/>
                                        <p:tgtEl>
                                          <p:spTgt spid="48"/>
                                        </p:tgtEl>
                                        <p:attrNameLst>
                                          <p:attrName>style.color</p:attrName>
                                        </p:attrNameLst>
                                      </p:cBhvr>
                                      <p:to>
                                        <a:srgbClr val="FF001E"/>
                                      </p:to>
                                    </p:animClr>
                                  </p:childTnLst>
                                  <p:subTnLst>
                                    <p:animClr clrSpc="rgb" dir="cw">
                                      <p:cBhvr override="childStyle">
                                        <p:cTn dur="1" fill="hold" display="0" masterRel="nextClick" afterEffect="1"/>
                                        <p:tgtEl>
                                          <p:spTgt spid="48"/>
                                        </p:tgtEl>
                                        <p:attrNameLst>
                                          <p:attrName>ppt_c</p:attrName>
                                        </p:attrNameLst>
                                      </p:cBhvr>
                                      <p:to>
                                        <a:srgbClr val="000000"/>
                                      </p:to>
                                    </p:animClr>
                                  </p:subTnLst>
                                </p:cTn>
                              </p:par>
                            </p:childTnLst>
                          </p:cTn>
                        </p:par>
                        <p:par>
                          <p:cTn id="55" fill="hold">
                            <p:stCondLst>
                              <p:cond delay="43500"/>
                            </p:stCondLst>
                            <p:childTnLst>
                              <p:par>
                                <p:cTn id="56" presetID="3" presetClass="emph" presetSubtype="2" fill="hold" grpId="7" nodeType="afterEffect">
                                  <p:stCondLst>
                                    <p:cond delay="3000"/>
                                  </p:stCondLst>
                                  <p:childTnLst>
                                    <p:animClr clrSpc="rgb" dir="cw">
                                      <p:cBhvr override="childStyle">
                                        <p:cTn id="57" dur="1500" fill="hold"/>
                                        <p:tgtEl>
                                          <p:spTgt spid="3"/>
                                        </p:tgtEl>
                                        <p:attrNameLst>
                                          <p:attrName>style.color</p:attrName>
                                        </p:attrNameLst>
                                      </p:cBhvr>
                                      <p:to>
                                        <a:schemeClr val="tx1"/>
                                      </p:to>
                                    </p:animClr>
                                  </p:childTnLst>
                                </p:cTn>
                              </p:par>
                            </p:childTnLst>
                          </p:cTn>
                        </p:par>
                        <p:par>
                          <p:cTn id="58" fill="hold">
                            <p:stCondLst>
                              <p:cond delay="48000"/>
                            </p:stCondLst>
                            <p:childTnLst>
                              <p:par>
                                <p:cTn id="59" presetID="3" presetClass="emph" presetSubtype="2" fill="hold" grpId="0" nodeType="afterEffect">
                                  <p:stCondLst>
                                    <p:cond delay="0"/>
                                  </p:stCondLst>
                                  <p:childTnLst>
                                    <p:animClr clrSpc="rgb" dir="cw">
                                      <p:cBhvr override="childStyle">
                                        <p:cTn id="60" dur="500" fill="hold"/>
                                        <p:tgtEl>
                                          <p:spTgt spid="5"/>
                                        </p:tgtEl>
                                        <p:attrNameLst>
                                          <p:attrName>style.color</p:attrName>
                                        </p:attrNameLst>
                                      </p:cBhvr>
                                      <p:to>
                                        <a:srgbClr val="FF001E"/>
                                      </p:to>
                                    </p:animClr>
                                  </p:childTnLst>
                                  <p:subTnLst>
                                    <p:animClr clrSpc="rgb" dir="cw">
                                      <p:cBhvr override="childStyle">
                                        <p:cTn dur="1" fill="hold" display="0" masterRel="nextClick" afterEffect="1"/>
                                        <p:tgtEl>
                                          <p:spTgt spid="5"/>
                                        </p:tgtEl>
                                        <p:attrNameLst>
                                          <p:attrName>ppt_c</p:attrName>
                                        </p:attrNameLst>
                                      </p:cBhvr>
                                      <p:to>
                                        <a:srgbClr val="000000"/>
                                      </p:to>
                                    </p:animClr>
                                  </p:subTnLst>
                                </p:cTn>
                              </p:par>
                            </p:childTnLst>
                          </p:cTn>
                        </p:par>
                        <p:par>
                          <p:cTn id="61" fill="hold">
                            <p:stCondLst>
                              <p:cond delay="48500"/>
                            </p:stCondLst>
                            <p:childTnLst>
                              <p:par>
                                <p:cTn id="62" presetID="3" presetClass="emph" presetSubtype="2" fill="hold" grpId="8" nodeType="afterEffect">
                                  <p:stCondLst>
                                    <p:cond delay="3000"/>
                                  </p:stCondLst>
                                  <p:childTnLst>
                                    <p:animClr clrSpc="rgb" dir="cw">
                                      <p:cBhvr override="childStyle">
                                        <p:cTn id="63" dur="1500" fill="hold"/>
                                        <p:tgtEl>
                                          <p:spTgt spid="3"/>
                                        </p:tgtEl>
                                        <p:attrNameLst>
                                          <p:attrName>style.color</p:attrName>
                                        </p:attrNameLst>
                                      </p:cBhvr>
                                      <p:to>
                                        <a:schemeClr val="tx1"/>
                                      </p:to>
                                    </p:animClr>
                                  </p:childTnLst>
                                </p:cTn>
                              </p:par>
                            </p:childTnLst>
                          </p:cTn>
                        </p:par>
                        <p:par>
                          <p:cTn id="64" fill="hold">
                            <p:stCondLst>
                              <p:cond delay="53000"/>
                            </p:stCondLst>
                            <p:childTnLst>
                              <p:par>
                                <p:cTn id="65" presetID="3" presetClass="emph" presetSubtype="2" fill="hold" grpId="0" nodeType="afterEffect">
                                  <p:stCondLst>
                                    <p:cond delay="0"/>
                                  </p:stCondLst>
                                  <p:childTnLst>
                                    <p:animClr clrSpc="rgb" dir="cw">
                                      <p:cBhvr override="childStyle">
                                        <p:cTn id="66" dur="500" fill="hold"/>
                                        <p:tgtEl>
                                          <p:spTgt spid="47"/>
                                        </p:tgtEl>
                                        <p:attrNameLst>
                                          <p:attrName>style.color</p:attrName>
                                        </p:attrNameLst>
                                      </p:cBhvr>
                                      <p:to>
                                        <a:srgbClr val="FF001E"/>
                                      </p:to>
                                    </p:animClr>
                                  </p:childTnLst>
                                  <p:subTnLst>
                                    <p:animClr clrSpc="rgb" dir="cw">
                                      <p:cBhvr override="childStyle">
                                        <p:cTn dur="1" fill="hold" display="0" masterRel="nextClick" afterEffect="1"/>
                                        <p:tgtEl>
                                          <p:spTgt spid="47"/>
                                        </p:tgtEl>
                                        <p:attrNameLst>
                                          <p:attrName>ppt_c</p:attrName>
                                        </p:attrNameLst>
                                      </p:cBhvr>
                                      <p:to>
                                        <a:srgbClr val="000000"/>
                                      </p:to>
                                    </p:animClr>
                                  </p:subTnLst>
                                </p:cTn>
                              </p:par>
                            </p:childTnLst>
                          </p:cTn>
                        </p:par>
                        <p:par>
                          <p:cTn id="67" fill="hold">
                            <p:stCondLst>
                              <p:cond delay="53500"/>
                            </p:stCondLst>
                            <p:childTnLst>
                              <p:par>
                                <p:cTn id="68" presetID="3" presetClass="emph" presetSubtype="2" fill="hold" grpId="9" nodeType="afterEffect">
                                  <p:stCondLst>
                                    <p:cond delay="3000"/>
                                  </p:stCondLst>
                                  <p:childTnLst>
                                    <p:animClr clrSpc="rgb" dir="cw">
                                      <p:cBhvr override="childStyle">
                                        <p:cTn id="69" dur="1500" fill="hold"/>
                                        <p:tgtEl>
                                          <p:spTgt spid="3"/>
                                        </p:tgtEl>
                                        <p:attrNameLst>
                                          <p:attrName>style.color</p:attrName>
                                        </p:attrNameLst>
                                      </p:cBhvr>
                                      <p:to>
                                        <a:schemeClr val="tx1"/>
                                      </p:to>
                                    </p:animClr>
                                  </p:childTnLst>
                                </p:cTn>
                              </p:par>
                            </p:childTnLst>
                          </p:cTn>
                        </p:par>
                        <p:par>
                          <p:cTn id="70" fill="hold">
                            <p:stCondLst>
                              <p:cond delay="58000"/>
                            </p:stCondLst>
                            <p:childTnLst>
                              <p:par>
                                <p:cTn id="71" presetID="3" presetClass="emph" presetSubtype="2" fill="hold" grpId="0" nodeType="afterEffect">
                                  <p:stCondLst>
                                    <p:cond delay="0"/>
                                  </p:stCondLst>
                                  <p:childTnLst>
                                    <p:animClr clrSpc="rgb" dir="cw">
                                      <p:cBhvr override="childStyle">
                                        <p:cTn id="72" dur="500" fill="hold"/>
                                        <p:tgtEl>
                                          <p:spTgt spid="51"/>
                                        </p:tgtEl>
                                        <p:attrNameLst>
                                          <p:attrName>style.color</p:attrName>
                                        </p:attrNameLst>
                                      </p:cBhvr>
                                      <p:to>
                                        <a:srgbClr val="FF001E"/>
                                      </p:to>
                                    </p:animClr>
                                  </p:childTnLst>
                                  <p:subTnLst>
                                    <p:animClr clrSpc="rgb" dir="cw">
                                      <p:cBhvr override="childStyle">
                                        <p:cTn dur="1" fill="hold" display="0" masterRel="nextClick" afterEffect="1"/>
                                        <p:tgtEl>
                                          <p:spTgt spid="51"/>
                                        </p:tgtEl>
                                        <p:attrNameLst>
                                          <p:attrName>ppt_c</p:attrName>
                                        </p:attrNameLst>
                                      </p:cBhvr>
                                      <p:to>
                                        <a:srgbClr val="000000"/>
                                      </p:to>
                                    </p:animClr>
                                  </p:subTnLst>
                                </p:cTn>
                              </p:par>
                            </p:childTnLst>
                          </p:cTn>
                        </p:par>
                        <p:par>
                          <p:cTn id="73" fill="hold">
                            <p:stCondLst>
                              <p:cond delay="58500"/>
                            </p:stCondLst>
                            <p:childTnLst>
                              <p:par>
                                <p:cTn id="74" presetID="3" presetClass="emph" presetSubtype="2" fill="hold" grpId="10" nodeType="afterEffect">
                                  <p:stCondLst>
                                    <p:cond delay="3000"/>
                                  </p:stCondLst>
                                  <p:childTnLst>
                                    <p:animClr clrSpc="rgb" dir="cw">
                                      <p:cBhvr override="childStyle">
                                        <p:cTn id="75" dur="1500" fill="hold"/>
                                        <p:tgtEl>
                                          <p:spTgt spid="3"/>
                                        </p:tgtEl>
                                        <p:attrNameLst>
                                          <p:attrName>style.color</p:attrName>
                                        </p:attrNameLst>
                                      </p:cBhvr>
                                      <p:to>
                                        <a:schemeClr val="tx1"/>
                                      </p:to>
                                    </p:animClr>
                                  </p:childTnLst>
                                </p:cTn>
                              </p:par>
                            </p:childTnLst>
                          </p:cTn>
                        </p:par>
                        <p:par>
                          <p:cTn id="76" fill="hold">
                            <p:stCondLst>
                              <p:cond delay="63000"/>
                            </p:stCondLst>
                            <p:childTnLst>
                              <p:par>
                                <p:cTn id="77" presetID="3" presetClass="emph" presetSubtype="2" fill="hold" grpId="0" nodeType="afterEffect">
                                  <p:stCondLst>
                                    <p:cond delay="0"/>
                                  </p:stCondLst>
                                  <p:childTnLst>
                                    <p:animClr clrSpc="rgb" dir="cw">
                                      <p:cBhvr override="childStyle">
                                        <p:cTn id="78" dur="500" fill="hold"/>
                                        <p:tgtEl>
                                          <p:spTgt spid="35"/>
                                        </p:tgtEl>
                                        <p:attrNameLst>
                                          <p:attrName>style.color</p:attrName>
                                        </p:attrNameLst>
                                      </p:cBhvr>
                                      <p:to>
                                        <a:srgbClr val="FF001E"/>
                                      </p:to>
                                    </p:animClr>
                                  </p:childTnLst>
                                  <p:subTnLst>
                                    <p:animClr clrSpc="rgb" dir="cw">
                                      <p:cBhvr override="childStyle">
                                        <p:cTn dur="1" fill="hold" display="0" masterRel="nextClick" afterEffect="1"/>
                                        <p:tgtEl>
                                          <p:spTgt spid="35"/>
                                        </p:tgtEl>
                                        <p:attrNameLst>
                                          <p:attrName>ppt_c</p:attrName>
                                        </p:attrNameLst>
                                      </p:cBhvr>
                                      <p:to>
                                        <a:srgbClr val="000000"/>
                                      </p:to>
                                    </p:animClr>
                                  </p:subTnLst>
                                </p:cTn>
                              </p:par>
                            </p:childTnLst>
                          </p:cTn>
                        </p:par>
                        <p:par>
                          <p:cTn id="79" fill="hold">
                            <p:stCondLst>
                              <p:cond delay="63500"/>
                            </p:stCondLst>
                            <p:childTnLst>
                              <p:par>
                                <p:cTn id="80" presetID="3" presetClass="emph" presetSubtype="2" fill="hold" grpId="11" nodeType="afterEffect">
                                  <p:stCondLst>
                                    <p:cond delay="3000"/>
                                  </p:stCondLst>
                                  <p:childTnLst>
                                    <p:animClr clrSpc="rgb" dir="cw">
                                      <p:cBhvr override="childStyle">
                                        <p:cTn id="81" dur="1500" fill="hold"/>
                                        <p:tgtEl>
                                          <p:spTgt spid="3"/>
                                        </p:tgtEl>
                                        <p:attrNameLst>
                                          <p:attrName>style.color</p:attrName>
                                        </p:attrNameLst>
                                      </p:cBhvr>
                                      <p:to>
                                        <a:schemeClr val="tx1"/>
                                      </p:to>
                                    </p:animClr>
                                  </p:childTnLst>
                                </p:cTn>
                              </p:par>
                            </p:childTnLst>
                          </p:cTn>
                        </p:par>
                        <p:par>
                          <p:cTn id="82" fill="hold">
                            <p:stCondLst>
                              <p:cond delay="68000"/>
                            </p:stCondLst>
                            <p:childTnLst>
                              <p:par>
                                <p:cTn id="83" presetID="3" presetClass="emph" presetSubtype="2" fill="hold" grpId="0" nodeType="afterEffect">
                                  <p:stCondLst>
                                    <p:cond delay="0"/>
                                  </p:stCondLst>
                                  <p:childTnLst>
                                    <p:animClr clrSpc="rgb" dir="cw">
                                      <p:cBhvr override="childStyle">
                                        <p:cTn id="84" dur="500" fill="hold"/>
                                        <p:tgtEl>
                                          <p:spTgt spid="46"/>
                                        </p:tgtEl>
                                        <p:attrNameLst>
                                          <p:attrName>style.color</p:attrName>
                                        </p:attrNameLst>
                                      </p:cBhvr>
                                      <p:to>
                                        <a:srgbClr val="FF001E"/>
                                      </p:to>
                                    </p:animClr>
                                  </p:childTnLst>
                                  <p:subTnLst>
                                    <p:animClr clrSpc="rgb" dir="cw">
                                      <p:cBhvr override="childStyle">
                                        <p:cTn dur="1" fill="hold" display="0" masterRel="nextClick" afterEffect="1"/>
                                        <p:tgtEl>
                                          <p:spTgt spid="46"/>
                                        </p:tgtEl>
                                        <p:attrNameLst>
                                          <p:attrName>ppt_c</p:attrName>
                                        </p:attrNameLst>
                                      </p:cBhvr>
                                      <p:to>
                                        <a:srgbClr val="000000"/>
                                      </p:to>
                                    </p:animClr>
                                  </p:subTnLst>
                                </p:cTn>
                              </p:par>
                            </p:childTnLst>
                          </p:cTn>
                        </p:par>
                        <p:par>
                          <p:cTn id="85" fill="hold">
                            <p:stCondLst>
                              <p:cond delay="68500"/>
                            </p:stCondLst>
                            <p:childTnLst>
                              <p:par>
                                <p:cTn id="86" presetID="3" presetClass="emph" presetSubtype="2" fill="hold" grpId="12" nodeType="afterEffect">
                                  <p:stCondLst>
                                    <p:cond delay="3000"/>
                                  </p:stCondLst>
                                  <p:childTnLst>
                                    <p:animClr clrSpc="rgb" dir="cw">
                                      <p:cBhvr override="childStyle">
                                        <p:cTn id="87" dur="1500" fill="hold"/>
                                        <p:tgtEl>
                                          <p:spTgt spid="3"/>
                                        </p:tgtEl>
                                        <p:attrNameLst>
                                          <p:attrName>style.color</p:attrName>
                                        </p:attrNameLst>
                                      </p:cBhvr>
                                      <p:to>
                                        <a:srgbClr val="000000"/>
                                      </p:to>
                                    </p:animClr>
                                  </p:childTnLst>
                                </p:cTn>
                              </p:par>
                            </p:childTnLst>
                          </p:cTn>
                        </p:par>
                        <p:par>
                          <p:cTn id="88" fill="hold">
                            <p:stCondLst>
                              <p:cond delay="73000"/>
                            </p:stCondLst>
                            <p:childTnLst>
                              <p:par>
                                <p:cTn id="89" presetID="3" presetClass="emph" presetSubtype="2" fill="hold" grpId="0" nodeType="afterEffect">
                                  <p:stCondLst>
                                    <p:cond delay="0"/>
                                  </p:stCondLst>
                                  <p:childTnLst>
                                    <p:animClr clrSpc="rgb" dir="cw">
                                      <p:cBhvr override="childStyle">
                                        <p:cTn id="90" dur="500" fill="hold"/>
                                        <p:tgtEl>
                                          <p:spTgt spid="42"/>
                                        </p:tgtEl>
                                        <p:attrNameLst>
                                          <p:attrName>style.color</p:attrName>
                                        </p:attrNameLst>
                                      </p:cBhvr>
                                      <p:to>
                                        <a:srgbClr val="FF001E"/>
                                      </p:to>
                                    </p:animClr>
                                  </p:childTnLst>
                                  <p:subTnLst>
                                    <p:animClr clrSpc="rgb" dir="cw">
                                      <p:cBhvr override="childStyle">
                                        <p:cTn dur="1" fill="hold" display="0" masterRel="nextClick" afterEffect="1"/>
                                        <p:tgtEl>
                                          <p:spTgt spid="42"/>
                                        </p:tgtEl>
                                        <p:attrNameLst>
                                          <p:attrName>ppt_c</p:attrName>
                                        </p:attrNameLst>
                                      </p:cBhvr>
                                      <p:to>
                                        <a:srgbClr val="000000"/>
                                      </p:to>
                                    </p:animClr>
                                  </p:subTnLst>
                                </p:cTn>
                              </p:par>
                            </p:childTnLst>
                          </p:cTn>
                        </p:par>
                        <p:par>
                          <p:cTn id="91" fill="hold">
                            <p:stCondLst>
                              <p:cond delay="73500"/>
                            </p:stCondLst>
                            <p:childTnLst>
                              <p:par>
                                <p:cTn id="92" presetID="3" presetClass="emph" presetSubtype="2" fill="hold" grpId="13" nodeType="afterEffect">
                                  <p:stCondLst>
                                    <p:cond delay="3000"/>
                                  </p:stCondLst>
                                  <p:childTnLst>
                                    <p:animClr clrSpc="rgb" dir="cw">
                                      <p:cBhvr override="childStyle">
                                        <p:cTn id="93" dur="1500" fill="hold"/>
                                        <p:tgtEl>
                                          <p:spTgt spid="3"/>
                                        </p:tgtEl>
                                        <p:attrNameLst>
                                          <p:attrName>style.color</p:attrName>
                                        </p:attrNameLst>
                                      </p:cBhvr>
                                      <p:to>
                                        <a:schemeClr val="tx1"/>
                                      </p:to>
                                    </p:animClr>
                                  </p:childTnLst>
                                </p:cTn>
                              </p:par>
                            </p:childTnLst>
                          </p:cTn>
                        </p:par>
                        <p:par>
                          <p:cTn id="94" fill="hold">
                            <p:stCondLst>
                              <p:cond delay="78000"/>
                            </p:stCondLst>
                            <p:childTnLst>
                              <p:par>
                                <p:cTn id="95" presetID="3" presetClass="emph" presetSubtype="2" fill="hold" grpId="0" nodeType="afterEffect">
                                  <p:stCondLst>
                                    <p:cond delay="0"/>
                                  </p:stCondLst>
                                  <p:childTnLst>
                                    <p:animClr clrSpc="rgb" dir="cw">
                                      <p:cBhvr override="childStyle">
                                        <p:cTn id="96" dur="500" fill="hold"/>
                                        <p:tgtEl>
                                          <p:spTgt spid="70"/>
                                        </p:tgtEl>
                                        <p:attrNameLst>
                                          <p:attrName>style.color</p:attrName>
                                        </p:attrNameLst>
                                      </p:cBhvr>
                                      <p:to>
                                        <a:srgbClr val="FF001E"/>
                                      </p:to>
                                    </p:animClr>
                                  </p:childTnLst>
                                  <p:subTnLst>
                                    <p:animClr clrSpc="rgb" dir="cw">
                                      <p:cBhvr override="childStyle">
                                        <p:cTn dur="1" fill="hold" display="0" masterRel="nextClick" afterEffect="1"/>
                                        <p:tgtEl>
                                          <p:spTgt spid="70"/>
                                        </p:tgtEl>
                                        <p:attrNameLst>
                                          <p:attrName>ppt_c</p:attrName>
                                        </p:attrNameLst>
                                      </p:cBhvr>
                                      <p:to>
                                        <a:srgbClr val="000000"/>
                                      </p:to>
                                    </p:animClr>
                                  </p:subTnLst>
                                </p:cTn>
                              </p:par>
                            </p:childTnLst>
                          </p:cTn>
                        </p:par>
                        <p:par>
                          <p:cTn id="97" fill="hold">
                            <p:stCondLst>
                              <p:cond delay="78500"/>
                            </p:stCondLst>
                            <p:childTnLst>
                              <p:par>
                                <p:cTn id="98" presetID="3" presetClass="emph" presetSubtype="2" fill="hold" grpId="14" nodeType="afterEffect">
                                  <p:stCondLst>
                                    <p:cond delay="3000"/>
                                  </p:stCondLst>
                                  <p:childTnLst>
                                    <p:animClr clrSpc="rgb" dir="cw">
                                      <p:cBhvr override="childStyle">
                                        <p:cTn id="99" dur="1500" fill="hold"/>
                                        <p:tgtEl>
                                          <p:spTgt spid="3"/>
                                        </p:tgtEl>
                                        <p:attrNameLst>
                                          <p:attrName>style.color</p:attrName>
                                        </p:attrNameLst>
                                      </p:cBhvr>
                                      <p:to>
                                        <a:srgbClr val="000000"/>
                                      </p:to>
                                    </p:animClr>
                                  </p:childTnLst>
                                </p:cTn>
                              </p:par>
                            </p:childTnLst>
                          </p:cTn>
                        </p:par>
                        <p:par>
                          <p:cTn id="100" fill="hold">
                            <p:stCondLst>
                              <p:cond delay="83000"/>
                            </p:stCondLst>
                            <p:childTnLst>
                              <p:par>
                                <p:cTn id="101" presetID="3" presetClass="emph" presetSubtype="2" fill="hold" grpId="0" nodeType="afterEffect">
                                  <p:stCondLst>
                                    <p:cond delay="0"/>
                                  </p:stCondLst>
                                  <p:childTnLst>
                                    <p:animClr clrSpc="rgb" dir="cw">
                                      <p:cBhvr override="childStyle">
                                        <p:cTn id="102" dur="500" fill="hold"/>
                                        <p:tgtEl>
                                          <p:spTgt spid="33"/>
                                        </p:tgtEl>
                                        <p:attrNameLst>
                                          <p:attrName>style.color</p:attrName>
                                        </p:attrNameLst>
                                      </p:cBhvr>
                                      <p:to>
                                        <a:srgbClr val="FF001E"/>
                                      </p:to>
                                    </p:animClr>
                                  </p:childTnLst>
                                  <p:subTnLst>
                                    <p:animClr clrSpc="rgb" dir="cw">
                                      <p:cBhvr override="childStyle">
                                        <p:cTn dur="1" fill="hold" display="0" masterRel="nextClick" afterEffect="1"/>
                                        <p:tgtEl>
                                          <p:spTgt spid="33"/>
                                        </p:tgtEl>
                                        <p:attrNameLst>
                                          <p:attrName>ppt_c</p:attrName>
                                        </p:attrNameLst>
                                      </p:cBhvr>
                                      <p:to>
                                        <a:srgbClr val="000000"/>
                                      </p:to>
                                    </p:animClr>
                                  </p:subTnLst>
                                </p:cTn>
                              </p:par>
                            </p:childTnLst>
                          </p:cTn>
                        </p:par>
                        <p:par>
                          <p:cTn id="103" fill="hold">
                            <p:stCondLst>
                              <p:cond delay="83500"/>
                            </p:stCondLst>
                            <p:childTnLst>
                              <p:par>
                                <p:cTn id="104" presetID="3" presetClass="emph" presetSubtype="2" fill="hold" grpId="15" nodeType="afterEffect">
                                  <p:stCondLst>
                                    <p:cond delay="3000"/>
                                  </p:stCondLst>
                                  <p:childTnLst>
                                    <p:animClr clrSpc="rgb" dir="cw">
                                      <p:cBhvr override="childStyle">
                                        <p:cTn id="105" dur="1500" fill="hold"/>
                                        <p:tgtEl>
                                          <p:spTgt spid="3"/>
                                        </p:tgtEl>
                                        <p:attrNameLst>
                                          <p:attrName>style.color</p:attrName>
                                        </p:attrNameLst>
                                      </p:cBhvr>
                                      <p:to>
                                        <a:schemeClr val="tx1"/>
                                      </p:to>
                                    </p:animClr>
                                  </p:childTnLst>
                                </p:cTn>
                              </p:par>
                            </p:childTnLst>
                          </p:cTn>
                        </p:par>
                        <p:par>
                          <p:cTn id="106" fill="hold">
                            <p:stCondLst>
                              <p:cond delay="88000"/>
                            </p:stCondLst>
                            <p:childTnLst>
                              <p:par>
                                <p:cTn id="107" presetID="3" presetClass="emph" presetSubtype="2" fill="hold" grpId="0" nodeType="afterEffect">
                                  <p:stCondLst>
                                    <p:cond delay="0"/>
                                  </p:stCondLst>
                                  <p:childTnLst>
                                    <p:animClr clrSpc="rgb" dir="cw">
                                      <p:cBhvr override="childStyle">
                                        <p:cTn id="108" dur="500" fill="hold"/>
                                        <p:tgtEl>
                                          <p:spTgt spid="72"/>
                                        </p:tgtEl>
                                        <p:attrNameLst>
                                          <p:attrName>style.color</p:attrName>
                                        </p:attrNameLst>
                                      </p:cBhvr>
                                      <p:to>
                                        <a:srgbClr val="FF001E"/>
                                      </p:to>
                                    </p:animClr>
                                  </p:childTnLst>
                                  <p:subTnLst>
                                    <p:animClr clrSpc="rgb" dir="cw">
                                      <p:cBhvr override="childStyle">
                                        <p:cTn dur="1" fill="hold" display="0" masterRel="nextClick" afterEffect="1"/>
                                        <p:tgtEl>
                                          <p:spTgt spid="72"/>
                                        </p:tgtEl>
                                        <p:attrNameLst>
                                          <p:attrName>ppt_c</p:attrName>
                                        </p:attrNameLst>
                                      </p:cBhvr>
                                      <p:to>
                                        <a:srgbClr val="000000"/>
                                      </p:to>
                                    </p:animClr>
                                  </p:subTnLst>
                                </p:cTn>
                              </p:par>
                            </p:childTnLst>
                          </p:cTn>
                        </p:par>
                        <p:par>
                          <p:cTn id="109" fill="hold">
                            <p:stCondLst>
                              <p:cond delay="88500"/>
                            </p:stCondLst>
                            <p:childTnLst>
                              <p:par>
                                <p:cTn id="110" presetID="3" presetClass="emph" presetSubtype="2" fill="hold" grpId="16" nodeType="afterEffect">
                                  <p:stCondLst>
                                    <p:cond delay="3000"/>
                                  </p:stCondLst>
                                  <p:childTnLst>
                                    <p:animClr clrSpc="rgb" dir="cw">
                                      <p:cBhvr override="childStyle">
                                        <p:cTn id="111" dur="1500" fill="hold"/>
                                        <p:tgtEl>
                                          <p:spTgt spid="3"/>
                                        </p:tgtEl>
                                        <p:attrNameLst>
                                          <p:attrName>style.color</p:attrName>
                                        </p:attrNameLst>
                                      </p:cBhvr>
                                      <p:to>
                                        <a:srgbClr val="000000"/>
                                      </p:to>
                                    </p:animClr>
                                  </p:childTnLst>
                                </p:cTn>
                              </p:par>
                            </p:childTnLst>
                          </p:cTn>
                        </p:par>
                        <p:par>
                          <p:cTn id="112" fill="hold">
                            <p:stCondLst>
                              <p:cond delay="93000"/>
                            </p:stCondLst>
                            <p:childTnLst>
                              <p:par>
                                <p:cTn id="113" presetID="3" presetClass="emph" presetSubtype="2" fill="hold" grpId="0" nodeType="afterEffect">
                                  <p:stCondLst>
                                    <p:cond delay="0"/>
                                  </p:stCondLst>
                                  <p:childTnLst>
                                    <p:animClr clrSpc="rgb" dir="cw">
                                      <p:cBhvr override="childStyle">
                                        <p:cTn id="114" dur="500" fill="hold"/>
                                        <p:tgtEl>
                                          <p:spTgt spid="38"/>
                                        </p:tgtEl>
                                        <p:attrNameLst>
                                          <p:attrName>style.color</p:attrName>
                                        </p:attrNameLst>
                                      </p:cBhvr>
                                      <p:to>
                                        <a:srgbClr val="FF001E"/>
                                      </p:to>
                                    </p:animClr>
                                  </p:childTnLst>
                                  <p:subTnLst>
                                    <p:animClr clrSpc="rgb" dir="cw">
                                      <p:cBhvr override="childStyle">
                                        <p:cTn dur="1" fill="hold" display="0" masterRel="nextClick" afterEffect="1"/>
                                        <p:tgtEl>
                                          <p:spTgt spid="38"/>
                                        </p:tgtEl>
                                        <p:attrNameLst>
                                          <p:attrName>ppt_c</p:attrName>
                                        </p:attrNameLst>
                                      </p:cBhvr>
                                      <p:to>
                                        <a:srgbClr val="000000"/>
                                      </p:to>
                                    </p:animClr>
                                  </p:subTnLst>
                                </p:cTn>
                              </p:par>
                            </p:childTnLst>
                          </p:cTn>
                        </p:par>
                        <p:par>
                          <p:cTn id="115" fill="hold">
                            <p:stCondLst>
                              <p:cond delay="93500"/>
                            </p:stCondLst>
                            <p:childTnLst>
                              <p:par>
                                <p:cTn id="116" presetID="3" presetClass="emph" presetSubtype="2" fill="hold" grpId="17" nodeType="afterEffect">
                                  <p:stCondLst>
                                    <p:cond delay="3000"/>
                                  </p:stCondLst>
                                  <p:childTnLst>
                                    <p:animClr clrSpc="rgb" dir="cw">
                                      <p:cBhvr override="childStyle">
                                        <p:cTn id="117" dur="1500" fill="hold"/>
                                        <p:tgtEl>
                                          <p:spTgt spid="3"/>
                                        </p:tgtEl>
                                        <p:attrNameLst>
                                          <p:attrName>style.color</p:attrName>
                                        </p:attrNameLst>
                                      </p:cBhvr>
                                      <p:to>
                                        <a:schemeClr val="tx1"/>
                                      </p:to>
                                    </p:animClr>
                                  </p:childTnLst>
                                </p:cTn>
                              </p:par>
                            </p:childTnLst>
                          </p:cTn>
                        </p:par>
                        <p:par>
                          <p:cTn id="118" fill="hold">
                            <p:stCondLst>
                              <p:cond delay="98000"/>
                            </p:stCondLst>
                            <p:childTnLst>
                              <p:par>
                                <p:cTn id="119" presetID="3" presetClass="emph" presetSubtype="2" fill="hold" grpId="0" nodeType="afterEffect">
                                  <p:stCondLst>
                                    <p:cond delay="0"/>
                                  </p:stCondLst>
                                  <p:childTnLst>
                                    <p:animClr clrSpc="rgb" dir="cw">
                                      <p:cBhvr override="childStyle">
                                        <p:cTn id="120" dur="500" fill="hold"/>
                                        <p:tgtEl>
                                          <p:spTgt spid="32"/>
                                        </p:tgtEl>
                                        <p:attrNameLst>
                                          <p:attrName>style.color</p:attrName>
                                        </p:attrNameLst>
                                      </p:cBhvr>
                                      <p:to>
                                        <a:srgbClr val="FF001E"/>
                                      </p:to>
                                    </p:animClr>
                                  </p:childTnLst>
                                  <p:subTnLst>
                                    <p:animClr clrSpc="rgb" dir="cw">
                                      <p:cBhvr override="childStyle">
                                        <p:cTn dur="1" fill="hold" display="0" masterRel="nextClick" afterEffect="1"/>
                                        <p:tgtEl>
                                          <p:spTgt spid="32"/>
                                        </p:tgtEl>
                                        <p:attrNameLst>
                                          <p:attrName>ppt_c</p:attrName>
                                        </p:attrNameLst>
                                      </p:cBhvr>
                                      <p:to>
                                        <a:srgbClr val="000000"/>
                                      </p:to>
                                    </p:animClr>
                                  </p:subTnLst>
                                </p:cTn>
                              </p:par>
                            </p:childTnLst>
                          </p:cTn>
                        </p:par>
                        <p:par>
                          <p:cTn id="121" fill="hold">
                            <p:stCondLst>
                              <p:cond delay="98500"/>
                            </p:stCondLst>
                            <p:childTnLst>
                              <p:par>
                                <p:cTn id="122" presetID="3" presetClass="emph" presetSubtype="2" fill="hold" grpId="18" nodeType="afterEffect">
                                  <p:stCondLst>
                                    <p:cond delay="3000"/>
                                  </p:stCondLst>
                                  <p:childTnLst>
                                    <p:animClr clrSpc="rgb" dir="cw">
                                      <p:cBhvr override="childStyle">
                                        <p:cTn id="123" dur="1500" fill="hold"/>
                                        <p:tgtEl>
                                          <p:spTgt spid="3"/>
                                        </p:tgtEl>
                                        <p:attrNameLst>
                                          <p:attrName>style.color</p:attrName>
                                        </p:attrNameLst>
                                      </p:cBhvr>
                                      <p:to>
                                        <a:schemeClr val="tx1"/>
                                      </p:to>
                                    </p:animClr>
                                  </p:childTnLst>
                                </p:cTn>
                              </p:par>
                            </p:childTnLst>
                          </p:cTn>
                        </p:par>
                        <p:par>
                          <p:cTn id="124" fill="hold">
                            <p:stCondLst>
                              <p:cond delay="103000"/>
                            </p:stCondLst>
                            <p:childTnLst>
                              <p:par>
                                <p:cTn id="125" presetID="3" presetClass="emph" presetSubtype="2" fill="hold" grpId="0" nodeType="afterEffect">
                                  <p:stCondLst>
                                    <p:cond delay="0"/>
                                  </p:stCondLst>
                                  <p:childTnLst>
                                    <p:animClr clrSpc="rgb" dir="cw">
                                      <p:cBhvr override="childStyle">
                                        <p:cTn id="126" dur="500" fill="hold"/>
                                        <p:tgtEl>
                                          <p:spTgt spid="44"/>
                                        </p:tgtEl>
                                        <p:attrNameLst>
                                          <p:attrName>style.color</p:attrName>
                                        </p:attrNameLst>
                                      </p:cBhvr>
                                      <p:to>
                                        <a:srgbClr val="FF001E"/>
                                      </p:to>
                                    </p:animClr>
                                  </p:childTnLst>
                                  <p:subTnLst>
                                    <p:animClr clrSpc="rgb" dir="cw">
                                      <p:cBhvr override="childStyle">
                                        <p:cTn dur="1" fill="hold" display="0" masterRel="nextClick" afterEffect="1"/>
                                        <p:tgtEl>
                                          <p:spTgt spid="44"/>
                                        </p:tgtEl>
                                        <p:attrNameLst>
                                          <p:attrName>ppt_c</p:attrName>
                                        </p:attrNameLst>
                                      </p:cBhvr>
                                      <p:to>
                                        <a:srgbClr val="000000"/>
                                      </p:to>
                                    </p:animClr>
                                  </p:subTnLst>
                                </p:cTn>
                              </p:par>
                            </p:childTnLst>
                          </p:cTn>
                        </p:par>
                        <p:par>
                          <p:cTn id="127" fill="hold">
                            <p:stCondLst>
                              <p:cond delay="103500"/>
                            </p:stCondLst>
                            <p:childTnLst>
                              <p:par>
                                <p:cTn id="128" presetID="3" presetClass="emph" presetSubtype="2" fill="hold" grpId="19" nodeType="afterEffect">
                                  <p:stCondLst>
                                    <p:cond delay="3000"/>
                                  </p:stCondLst>
                                  <p:childTnLst>
                                    <p:animClr clrSpc="rgb" dir="cw">
                                      <p:cBhvr override="childStyle">
                                        <p:cTn id="129" dur="1500" fill="hold"/>
                                        <p:tgtEl>
                                          <p:spTgt spid="3"/>
                                        </p:tgtEl>
                                        <p:attrNameLst>
                                          <p:attrName>style.color</p:attrName>
                                        </p:attrNameLst>
                                      </p:cBhvr>
                                      <p:to>
                                        <a:schemeClr val="tx1"/>
                                      </p:to>
                                    </p:animClr>
                                  </p:childTnLst>
                                </p:cTn>
                              </p:par>
                            </p:childTnLst>
                          </p:cTn>
                        </p:par>
                        <p:par>
                          <p:cTn id="130" fill="hold">
                            <p:stCondLst>
                              <p:cond delay="108000"/>
                            </p:stCondLst>
                            <p:childTnLst>
                              <p:par>
                                <p:cTn id="131" presetID="3" presetClass="emph" presetSubtype="2" fill="hold" grpId="0" nodeType="afterEffect">
                                  <p:stCondLst>
                                    <p:cond delay="0"/>
                                  </p:stCondLst>
                                  <p:childTnLst>
                                    <p:animClr clrSpc="rgb" dir="cw">
                                      <p:cBhvr override="childStyle">
                                        <p:cTn id="132" dur="500" fill="hold"/>
                                        <p:tgtEl>
                                          <p:spTgt spid="41"/>
                                        </p:tgtEl>
                                        <p:attrNameLst>
                                          <p:attrName>style.color</p:attrName>
                                        </p:attrNameLst>
                                      </p:cBhvr>
                                      <p:to>
                                        <a:srgbClr val="FF001E"/>
                                      </p:to>
                                    </p:animClr>
                                  </p:childTnLst>
                                  <p:subTnLst>
                                    <p:animClr clrSpc="rgb" dir="cw">
                                      <p:cBhvr override="childStyle">
                                        <p:cTn dur="1" fill="hold" display="0" masterRel="nextClick" afterEffect="1"/>
                                        <p:tgtEl>
                                          <p:spTgt spid="41"/>
                                        </p:tgtEl>
                                        <p:attrNameLst>
                                          <p:attrName>ppt_c</p:attrName>
                                        </p:attrNameLst>
                                      </p:cBhvr>
                                      <p:to>
                                        <a:srgbClr val="000000"/>
                                      </p:to>
                                    </p:animClr>
                                  </p:subTnLst>
                                </p:cTn>
                              </p:par>
                            </p:childTnLst>
                          </p:cTn>
                        </p:par>
                        <p:par>
                          <p:cTn id="133" fill="hold">
                            <p:stCondLst>
                              <p:cond delay="108500"/>
                            </p:stCondLst>
                            <p:childTnLst>
                              <p:par>
                                <p:cTn id="134" presetID="3" presetClass="emph" presetSubtype="2" fill="hold" grpId="20" nodeType="afterEffect">
                                  <p:stCondLst>
                                    <p:cond delay="3000"/>
                                  </p:stCondLst>
                                  <p:childTnLst>
                                    <p:animClr clrSpc="rgb" dir="cw">
                                      <p:cBhvr override="childStyle">
                                        <p:cTn id="135" dur="1500" fill="hold"/>
                                        <p:tgtEl>
                                          <p:spTgt spid="3"/>
                                        </p:tgtEl>
                                        <p:attrNameLst>
                                          <p:attrName>style.color</p:attrName>
                                        </p:attrNameLst>
                                      </p:cBhvr>
                                      <p:to>
                                        <a:schemeClr val="tx1"/>
                                      </p:to>
                                    </p:animClr>
                                  </p:childTnLst>
                                </p:cTn>
                              </p:par>
                            </p:childTnLst>
                          </p:cTn>
                        </p:par>
                        <p:par>
                          <p:cTn id="136" fill="hold">
                            <p:stCondLst>
                              <p:cond delay="113000"/>
                            </p:stCondLst>
                            <p:childTnLst>
                              <p:par>
                                <p:cTn id="137" presetID="3" presetClass="emph" presetSubtype="2" fill="hold" grpId="0" nodeType="afterEffect">
                                  <p:stCondLst>
                                    <p:cond delay="0"/>
                                  </p:stCondLst>
                                  <p:childTnLst>
                                    <p:animClr clrSpc="rgb" dir="cw">
                                      <p:cBhvr override="childStyle">
                                        <p:cTn id="138" dur="500" fill="hold"/>
                                        <p:tgtEl>
                                          <p:spTgt spid="39"/>
                                        </p:tgtEl>
                                        <p:attrNameLst>
                                          <p:attrName>style.color</p:attrName>
                                        </p:attrNameLst>
                                      </p:cBhvr>
                                      <p:to>
                                        <a:srgbClr val="FF001E"/>
                                      </p:to>
                                    </p:animClr>
                                  </p:childTnLst>
                                  <p:subTnLst>
                                    <p:animClr clrSpc="rgb" dir="cw">
                                      <p:cBhvr override="childStyle">
                                        <p:cTn dur="1" fill="hold" display="0" masterRel="nextClick" afterEffect="1"/>
                                        <p:tgtEl>
                                          <p:spTgt spid="39"/>
                                        </p:tgtEl>
                                        <p:attrNameLst>
                                          <p:attrName>ppt_c</p:attrName>
                                        </p:attrNameLst>
                                      </p:cBhvr>
                                      <p:to>
                                        <a:srgbClr val="000000"/>
                                      </p:to>
                                    </p:animClr>
                                  </p:subTnLst>
                                </p:cTn>
                              </p:par>
                            </p:childTnLst>
                          </p:cTn>
                        </p:par>
                        <p:par>
                          <p:cTn id="139" fill="hold">
                            <p:stCondLst>
                              <p:cond delay="113500"/>
                            </p:stCondLst>
                            <p:childTnLst>
                              <p:par>
                                <p:cTn id="140" presetID="3" presetClass="emph" presetSubtype="2" fill="hold" grpId="21" nodeType="afterEffect">
                                  <p:stCondLst>
                                    <p:cond delay="3000"/>
                                  </p:stCondLst>
                                  <p:childTnLst>
                                    <p:animClr clrSpc="rgb" dir="cw">
                                      <p:cBhvr override="childStyle">
                                        <p:cTn id="141" dur="1500" fill="hold"/>
                                        <p:tgtEl>
                                          <p:spTgt spid="3"/>
                                        </p:tgtEl>
                                        <p:attrNameLst>
                                          <p:attrName>style.color</p:attrName>
                                        </p:attrNameLst>
                                      </p:cBhvr>
                                      <p:to>
                                        <a:schemeClr val="tx1"/>
                                      </p:to>
                                    </p:animClr>
                                  </p:childTnLst>
                                </p:cTn>
                              </p:par>
                            </p:childTnLst>
                          </p:cTn>
                        </p:par>
                        <p:par>
                          <p:cTn id="142" fill="hold">
                            <p:stCondLst>
                              <p:cond delay="118000"/>
                            </p:stCondLst>
                            <p:childTnLst>
                              <p:par>
                                <p:cTn id="143" presetID="3" presetClass="emph" presetSubtype="2" fill="hold" grpId="0" nodeType="afterEffect">
                                  <p:stCondLst>
                                    <p:cond delay="0"/>
                                  </p:stCondLst>
                                  <p:childTnLst>
                                    <p:animClr clrSpc="rgb" dir="cw">
                                      <p:cBhvr override="childStyle">
                                        <p:cTn id="144" dur="500" fill="hold"/>
                                        <p:tgtEl>
                                          <p:spTgt spid="31"/>
                                        </p:tgtEl>
                                        <p:attrNameLst>
                                          <p:attrName>style.color</p:attrName>
                                        </p:attrNameLst>
                                      </p:cBhvr>
                                      <p:to>
                                        <a:srgbClr val="FF001E"/>
                                      </p:to>
                                    </p:animClr>
                                  </p:childTnLst>
                                  <p:subTnLst>
                                    <p:animClr clrSpc="rgb" dir="cw">
                                      <p:cBhvr override="childStyle">
                                        <p:cTn dur="1" fill="hold" display="0" masterRel="nextClick" afterEffect="1"/>
                                        <p:tgtEl>
                                          <p:spTgt spid="31"/>
                                        </p:tgtEl>
                                        <p:attrNameLst>
                                          <p:attrName>ppt_c</p:attrName>
                                        </p:attrNameLst>
                                      </p:cBhvr>
                                      <p:to>
                                        <a:srgbClr val="000000"/>
                                      </p:to>
                                    </p:animClr>
                                  </p:subTnLst>
                                </p:cTn>
                              </p:par>
                            </p:childTnLst>
                          </p:cTn>
                        </p:par>
                        <p:par>
                          <p:cTn id="145" fill="hold">
                            <p:stCondLst>
                              <p:cond delay="118500"/>
                            </p:stCondLst>
                            <p:childTnLst>
                              <p:par>
                                <p:cTn id="146" presetID="3" presetClass="emph" presetSubtype="2" repeatCount="0" fill="hold" grpId="22" nodeType="afterEffect">
                                  <p:stCondLst>
                                    <p:cond delay="3000"/>
                                  </p:stCondLst>
                                  <p:childTnLst>
                                    <p:animClr clrSpc="rgb" dir="cw">
                                      <p:cBhvr override="childStyle">
                                        <p:cTn id="147" dur="1500" fill="hold"/>
                                        <p:tgtEl>
                                          <p:spTgt spid="3"/>
                                        </p:tgtEl>
                                        <p:attrNameLst>
                                          <p:attrName>style.color</p:attrName>
                                        </p:attrNameLst>
                                      </p:cBhvr>
                                      <p:to>
                                        <a:schemeClr val="tx1"/>
                                      </p:to>
                                    </p:animClr>
                                  </p:childTnLst>
                                </p:cTn>
                              </p:par>
                            </p:childTnLst>
                          </p:cTn>
                        </p:par>
                        <p:par>
                          <p:cTn id="148" fill="hold">
                            <p:stCondLst>
                              <p:cond delay="123000"/>
                            </p:stCondLst>
                            <p:childTnLst>
                              <p:par>
                                <p:cTn id="149" presetID="3" presetClass="emph" presetSubtype="2" fill="hold" grpId="0" nodeType="afterEffect">
                                  <p:stCondLst>
                                    <p:cond delay="0"/>
                                  </p:stCondLst>
                                  <p:childTnLst>
                                    <p:animClr clrSpc="rgb" dir="cw">
                                      <p:cBhvr override="childStyle">
                                        <p:cTn id="150" dur="500" fill="hold"/>
                                        <p:tgtEl>
                                          <p:spTgt spid="29"/>
                                        </p:tgtEl>
                                        <p:attrNameLst>
                                          <p:attrName>style.color</p:attrName>
                                        </p:attrNameLst>
                                      </p:cBhvr>
                                      <p:to>
                                        <a:srgbClr val="FF001E"/>
                                      </p:to>
                                    </p:animClr>
                                  </p:childTnLst>
                                  <p:subTnLst>
                                    <p:animClr clrSpc="rgb" dir="cw">
                                      <p:cBhvr override="childStyle">
                                        <p:cTn dur="1" fill="hold" display="0" masterRel="nextClick" afterEffect="1"/>
                                        <p:tgtEl>
                                          <p:spTgt spid="29"/>
                                        </p:tgtEl>
                                        <p:attrNameLst>
                                          <p:attrName>ppt_c</p:attrName>
                                        </p:attrNameLst>
                                      </p:cBhvr>
                                      <p:to>
                                        <a:srgbClr val="000000"/>
                                      </p:to>
                                    </p:animClr>
                                  </p:subTnLst>
                                </p:cTn>
                              </p:par>
                            </p:childTnLst>
                          </p:cTn>
                        </p:par>
                        <p:par>
                          <p:cTn id="151" fill="hold">
                            <p:stCondLst>
                              <p:cond delay="123500"/>
                            </p:stCondLst>
                            <p:childTnLst>
                              <p:par>
                                <p:cTn id="152" presetID="3" presetClass="emph" presetSubtype="2" fill="hold" grpId="23" nodeType="afterEffect">
                                  <p:stCondLst>
                                    <p:cond delay="3000"/>
                                  </p:stCondLst>
                                  <p:childTnLst>
                                    <p:animClr clrSpc="rgb" dir="cw">
                                      <p:cBhvr override="childStyle">
                                        <p:cTn id="153" dur="1500" fill="hold"/>
                                        <p:tgtEl>
                                          <p:spTgt spid="3"/>
                                        </p:tgtEl>
                                        <p:attrNameLst>
                                          <p:attrName>style.color</p:attrName>
                                        </p:attrNameLst>
                                      </p:cBhvr>
                                      <p:to>
                                        <a:srgbClr val="000000"/>
                                      </p:to>
                                    </p:animClr>
                                  </p:childTnLst>
                                </p:cTn>
                              </p:par>
                            </p:childTnLst>
                          </p:cTn>
                        </p:par>
                        <p:par>
                          <p:cTn id="154" fill="hold">
                            <p:stCondLst>
                              <p:cond delay="128000"/>
                            </p:stCondLst>
                            <p:childTnLst>
                              <p:par>
                                <p:cTn id="155" presetID="3" presetClass="emph" presetSubtype="2" fill="hold" grpId="0" nodeType="afterEffect">
                                  <p:stCondLst>
                                    <p:cond delay="0"/>
                                  </p:stCondLst>
                                  <p:childTnLst>
                                    <p:animClr clrSpc="rgb" dir="cw">
                                      <p:cBhvr override="childStyle">
                                        <p:cTn id="156" dur="500" fill="hold"/>
                                        <p:tgtEl>
                                          <p:spTgt spid="23"/>
                                        </p:tgtEl>
                                        <p:attrNameLst>
                                          <p:attrName>style.color</p:attrName>
                                        </p:attrNameLst>
                                      </p:cBhvr>
                                      <p:to>
                                        <a:srgbClr val="FF001E"/>
                                      </p:to>
                                    </p:animClr>
                                  </p:childTnLst>
                                  <p:subTnLst>
                                    <p:animClr clrSpc="rgb" dir="cw">
                                      <p:cBhvr override="childStyle">
                                        <p:cTn dur="1" fill="hold" display="0" masterRel="nextClick" afterEffect="1"/>
                                        <p:tgtEl>
                                          <p:spTgt spid="23"/>
                                        </p:tgtEl>
                                        <p:attrNameLst>
                                          <p:attrName>ppt_c</p:attrName>
                                        </p:attrNameLst>
                                      </p:cBhvr>
                                      <p:to>
                                        <a:srgbClr val="000000"/>
                                      </p:to>
                                    </p:animClr>
                                  </p:subTnLst>
                                </p:cTn>
                              </p:par>
                            </p:childTnLst>
                          </p:cTn>
                        </p:par>
                        <p:par>
                          <p:cTn id="157" fill="hold">
                            <p:stCondLst>
                              <p:cond delay="128500"/>
                            </p:stCondLst>
                            <p:childTnLst>
                              <p:par>
                                <p:cTn id="158" presetID="3" presetClass="emph" presetSubtype="2" fill="hold" grpId="24" nodeType="afterEffect">
                                  <p:stCondLst>
                                    <p:cond delay="3000"/>
                                  </p:stCondLst>
                                  <p:childTnLst>
                                    <p:animClr clrSpc="rgb" dir="cw">
                                      <p:cBhvr override="childStyle">
                                        <p:cTn id="159" dur="1500" fill="hold"/>
                                        <p:tgtEl>
                                          <p:spTgt spid="3"/>
                                        </p:tgtEl>
                                        <p:attrNameLst>
                                          <p:attrName>style.color</p:attrName>
                                        </p:attrNameLst>
                                      </p:cBhvr>
                                      <p:to>
                                        <a:schemeClr val="tx1"/>
                                      </p:to>
                                    </p:animClr>
                                  </p:childTnLst>
                                </p:cTn>
                              </p:par>
                            </p:childTnLst>
                          </p:cTn>
                        </p:par>
                        <p:par>
                          <p:cTn id="160" fill="hold">
                            <p:stCondLst>
                              <p:cond delay="133000"/>
                            </p:stCondLst>
                            <p:childTnLst>
                              <p:par>
                                <p:cTn id="161" presetID="3" presetClass="emph" presetSubtype="2" fill="hold" grpId="0" nodeType="afterEffect">
                                  <p:stCondLst>
                                    <p:cond delay="0"/>
                                  </p:stCondLst>
                                  <p:childTnLst>
                                    <p:animClr clrSpc="rgb" dir="cw">
                                      <p:cBhvr override="childStyle">
                                        <p:cTn id="162" dur="500" fill="hold"/>
                                        <p:tgtEl>
                                          <p:spTgt spid="26"/>
                                        </p:tgtEl>
                                        <p:attrNameLst>
                                          <p:attrName>style.color</p:attrName>
                                        </p:attrNameLst>
                                      </p:cBhvr>
                                      <p:to>
                                        <a:srgbClr val="FF001E"/>
                                      </p:to>
                                    </p:animClr>
                                  </p:childTnLst>
                                  <p:subTnLst>
                                    <p:animClr clrSpc="rgb" dir="cw">
                                      <p:cBhvr override="childStyle">
                                        <p:cTn dur="1" fill="hold" display="0" masterRel="nextClick" afterEffect="1"/>
                                        <p:tgtEl>
                                          <p:spTgt spid="26"/>
                                        </p:tgtEl>
                                        <p:attrNameLst>
                                          <p:attrName>ppt_c</p:attrName>
                                        </p:attrNameLst>
                                      </p:cBhvr>
                                      <p:to>
                                        <a:srgbClr val="000000"/>
                                      </p:to>
                                    </p:animClr>
                                  </p:subTnLst>
                                </p:cTn>
                              </p:par>
                            </p:childTnLst>
                          </p:cTn>
                        </p:par>
                        <p:par>
                          <p:cTn id="163" fill="hold">
                            <p:stCondLst>
                              <p:cond delay="133500"/>
                            </p:stCondLst>
                            <p:childTnLst>
                              <p:par>
                                <p:cTn id="164" presetID="3" presetClass="emph" presetSubtype="2" fill="hold" grpId="25" nodeType="afterEffect">
                                  <p:stCondLst>
                                    <p:cond delay="3000"/>
                                  </p:stCondLst>
                                  <p:childTnLst>
                                    <p:animClr clrSpc="rgb" dir="cw">
                                      <p:cBhvr override="childStyle">
                                        <p:cTn id="165" dur="1500" fill="hold"/>
                                        <p:tgtEl>
                                          <p:spTgt spid="3"/>
                                        </p:tgtEl>
                                        <p:attrNameLst>
                                          <p:attrName>style.color</p:attrName>
                                        </p:attrNameLst>
                                      </p:cBhvr>
                                      <p:to>
                                        <a:schemeClr val="tx1"/>
                                      </p:to>
                                    </p:animClr>
                                  </p:childTnLst>
                                </p:cTn>
                              </p:par>
                            </p:childTnLst>
                          </p:cTn>
                        </p:par>
                        <p:par>
                          <p:cTn id="166" fill="hold">
                            <p:stCondLst>
                              <p:cond delay="138000"/>
                            </p:stCondLst>
                            <p:childTnLst>
                              <p:par>
                                <p:cTn id="167" presetID="3" presetClass="emph" presetSubtype="2" fill="hold" grpId="0" nodeType="afterEffect">
                                  <p:stCondLst>
                                    <p:cond delay="0"/>
                                  </p:stCondLst>
                                  <p:childTnLst>
                                    <p:animClr clrSpc="rgb" dir="cw">
                                      <p:cBhvr override="childStyle">
                                        <p:cTn id="168" dur="500" fill="hold"/>
                                        <p:tgtEl>
                                          <p:spTgt spid="71"/>
                                        </p:tgtEl>
                                        <p:attrNameLst>
                                          <p:attrName>style.color</p:attrName>
                                        </p:attrNameLst>
                                      </p:cBhvr>
                                      <p:to>
                                        <a:srgbClr val="FF001E"/>
                                      </p:to>
                                    </p:animClr>
                                  </p:childTnLst>
                                  <p:subTnLst>
                                    <p:animClr clrSpc="rgb" dir="cw">
                                      <p:cBhvr override="childStyle">
                                        <p:cTn dur="1" fill="hold" display="0" masterRel="nextClick" afterEffect="1"/>
                                        <p:tgtEl>
                                          <p:spTgt spid="71"/>
                                        </p:tgtEl>
                                        <p:attrNameLst>
                                          <p:attrName>ppt_c</p:attrName>
                                        </p:attrNameLst>
                                      </p:cBhvr>
                                      <p:to>
                                        <a:srgbClr val="000000"/>
                                      </p:to>
                                    </p:animClr>
                                  </p:subTnLst>
                                </p:cTn>
                              </p:par>
                            </p:childTnLst>
                          </p:cTn>
                        </p:par>
                        <p:par>
                          <p:cTn id="169" fill="hold">
                            <p:stCondLst>
                              <p:cond delay="138500"/>
                            </p:stCondLst>
                            <p:childTnLst>
                              <p:par>
                                <p:cTn id="170" presetID="3" presetClass="emph" presetSubtype="2" fill="hold" grpId="26" nodeType="afterEffect">
                                  <p:stCondLst>
                                    <p:cond delay="3000"/>
                                  </p:stCondLst>
                                  <p:childTnLst>
                                    <p:animClr clrSpc="rgb" dir="cw">
                                      <p:cBhvr override="childStyle">
                                        <p:cTn id="171" dur="1500" fill="hold"/>
                                        <p:tgtEl>
                                          <p:spTgt spid="3"/>
                                        </p:tgtEl>
                                        <p:attrNameLst>
                                          <p:attrName>style.color</p:attrName>
                                        </p:attrNameLst>
                                      </p:cBhvr>
                                      <p:to>
                                        <a:schemeClr val="tx1"/>
                                      </p:to>
                                    </p:animClr>
                                  </p:childTnLst>
                                </p:cTn>
                              </p:par>
                            </p:childTnLst>
                          </p:cTn>
                        </p:par>
                        <p:par>
                          <p:cTn id="172" fill="hold">
                            <p:stCondLst>
                              <p:cond delay="143000"/>
                            </p:stCondLst>
                            <p:childTnLst>
                              <p:par>
                                <p:cTn id="173" presetID="3" presetClass="emph" presetSubtype="2" fill="hold" grpId="0" nodeType="afterEffect">
                                  <p:stCondLst>
                                    <p:cond delay="0"/>
                                  </p:stCondLst>
                                  <p:childTnLst>
                                    <p:animClr clrSpc="rgb" dir="cw">
                                      <p:cBhvr override="childStyle">
                                        <p:cTn id="174" dur="500" fill="hold"/>
                                        <p:tgtEl>
                                          <p:spTgt spid="69"/>
                                        </p:tgtEl>
                                        <p:attrNameLst>
                                          <p:attrName>style.color</p:attrName>
                                        </p:attrNameLst>
                                      </p:cBhvr>
                                      <p:to>
                                        <a:srgbClr val="FF001E"/>
                                      </p:to>
                                    </p:animClr>
                                  </p:childTnLst>
                                  <p:subTnLst>
                                    <p:animClr clrSpc="rgb" dir="cw">
                                      <p:cBhvr override="childStyle">
                                        <p:cTn dur="1" fill="hold" display="0" masterRel="nextClick" afterEffect="1"/>
                                        <p:tgtEl>
                                          <p:spTgt spid="69"/>
                                        </p:tgtEl>
                                        <p:attrNameLst>
                                          <p:attrName>ppt_c</p:attrName>
                                        </p:attrNameLst>
                                      </p:cBhvr>
                                      <p:to>
                                        <a:srgbClr val="000000"/>
                                      </p:to>
                                    </p:animClr>
                                  </p:subTnLst>
                                </p:cTn>
                              </p:par>
                            </p:childTnLst>
                          </p:cTn>
                        </p:par>
                        <p:par>
                          <p:cTn id="175" fill="hold">
                            <p:stCondLst>
                              <p:cond delay="143500"/>
                            </p:stCondLst>
                            <p:childTnLst>
                              <p:par>
                                <p:cTn id="176" presetID="3" presetClass="emph" presetSubtype="2" fill="hold" grpId="27" nodeType="afterEffect">
                                  <p:stCondLst>
                                    <p:cond delay="3000"/>
                                  </p:stCondLst>
                                  <p:childTnLst>
                                    <p:animClr clrSpc="rgb" dir="cw">
                                      <p:cBhvr override="childStyle">
                                        <p:cTn id="177" dur="1500" fill="hold"/>
                                        <p:tgtEl>
                                          <p:spTgt spid="3"/>
                                        </p:tgtEl>
                                        <p:attrNameLst>
                                          <p:attrName>style.color</p:attrName>
                                        </p:attrNameLst>
                                      </p:cBhvr>
                                      <p:to>
                                        <a:schemeClr val="tx1"/>
                                      </p:to>
                                    </p:animClr>
                                  </p:childTnLst>
                                </p:cTn>
                              </p:par>
                            </p:childTnLst>
                          </p:cTn>
                        </p:par>
                        <p:par>
                          <p:cTn id="178" fill="hold">
                            <p:stCondLst>
                              <p:cond delay="148000"/>
                            </p:stCondLst>
                            <p:childTnLst>
                              <p:par>
                                <p:cTn id="179" presetID="3" presetClass="emph" presetSubtype="2" fill="hold" grpId="0" nodeType="afterEffect">
                                  <p:stCondLst>
                                    <p:cond delay="0"/>
                                  </p:stCondLst>
                                  <p:childTnLst>
                                    <p:animClr clrSpc="rgb" dir="cw">
                                      <p:cBhvr override="childStyle">
                                        <p:cTn id="180" dur="500" fill="hold"/>
                                        <p:tgtEl>
                                          <p:spTgt spid="28"/>
                                        </p:tgtEl>
                                        <p:attrNameLst>
                                          <p:attrName>style.color</p:attrName>
                                        </p:attrNameLst>
                                      </p:cBhvr>
                                      <p:to>
                                        <a:srgbClr val="FF001E"/>
                                      </p:to>
                                    </p:animClr>
                                  </p:childTnLst>
                                  <p:subTnLst>
                                    <p:animClr clrSpc="rgb" dir="cw">
                                      <p:cBhvr override="childStyle">
                                        <p:cTn dur="1" fill="hold" display="0" masterRel="nextClick" afterEffect="1"/>
                                        <p:tgtEl>
                                          <p:spTgt spid="28"/>
                                        </p:tgtEl>
                                        <p:attrNameLst>
                                          <p:attrName>ppt_c</p:attrName>
                                        </p:attrNameLst>
                                      </p:cBhvr>
                                      <p:to>
                                        <a:srgbClr val="000000"/>
                                      </p:to>
                                    </p:animClr>
                                  </p:subTnLst>
                                </p:cTn>
                              </p:par>
                            </p:childTnLst>
                          </p:cTn>
                        </p:par>
                        <p:par>
                          <p:cTn id="181" fill="hold">
                            <p:stCondLst>
                              <p:cond delay="148500"/>
                            </p:stCondLst>
                            <p:childTnLst>
                              <p:par>
                                <p:cTn id="182" presetID="3" presetClass="emph" presetSubtype="2" fill="hold" grpId="28" nodeType="afterEffect">
                                  <p:stCondLst>
                                    <p:cond delay="3000"/>
                                  </p:stCondLst>
                                  <p:childTnLst>
                                    <p:animClr clrSpc="rgb" dir="cw">
                                      <p:cBhvr override="childStyle">
                                        <p:cTn id="183" dur="1500" fill="hold"/>
                                        <p:tgtEl>
                                          <p:spTgt spid="3"/>
                                        </p:tgtEl>
                                        <p:attrNameLst>
                                          <p:attrName>style.color</p:attrName>
                                        </p:attrNameLst>
                                      </p:cBhvr>
                                      <p:to>
                                        <a:schemeClr val="tx1"/>
                                      </p:to>
                                    </p:animClr>
                                  </p:childTnLst>
                                </p:cTn>
                              </p:par>
                            </p:childTnLst>
                          </p:cTn>
                        </p:par>
                        <p:par>
                          <p:cTn id="184" fill="hold">
                            <p:stCondLst>
                              <p:cond delay="153000"/>
                            </p:stCondLst>
                            <p:childTnLst>
                              <p:par>
                                <p:cTn id="185" presetID="3" presetClass="emph" presetSubtype="2" fill="hold" grpId="0" nodeType="afterEffect">
                                  <p:stCondLst>
                                    <p:cond delay="0"/>
                                  </p:stCondLst>
                                  <p:childTnLst>
                                    <p:animClr clrSpc="rgb" dir="cw">
                                      <p:cBhvr override="childStyle">
                                        <p:cTn id="186" dur="500" fill="hold"/>
                                        <p:tgtEl>
                                          <p:spTgt spid="27"/>
                                        </p:tgtEl>
                                        <p:attrNameLst>
                                          <p:attrName>style.color</p:attrName>
                                        </p:attrNameLst>
                                      </p:cBhvr>
                                      <p:to>
                                        <a:srgbClr val="FF001E"/>
                                      </p:to>
                                    </p:animClr>
                                  </p:childTnLst>
                                  <p:subTnLst>
                                    <p:animClr clrSpc="rgb" dir="cw">
                                      <p:cBhvr override="childStyle">
                                        <p:cTn dur="1" fill="hold" display="0" masterRel="nextClick" afterEffect="1"/>
                                        <p:tgtEl>
                                          <p:spTgt spid="27"/>
                                        </p:tgtEl>
                                        <p:attrNameLst>
                                          <p:attrName>ppt_c</p:attrName>
                                        </p:attrNameLst>
                                      </p:cBhvr>
                                      <p:to>
                                        <a:srgbClr val="000000"/>
                                      </p:to>
                                    </p:animClr>
                                  </p:subTnLst>
                                </p:cTn>
                              </p:par>
                            </p:childTnLst>
                          </p:cTn>
                        </p:par>
                        <p:par>
                          <p:cTn id="187" fill="hold">
                            <p:stCondLst>
                              <p:cond delay="153500"/>
                            </p:stCondLst>
                            <p:childTnLst>
                              <p:par>
                                <p:cTn id="188" presetID="3" presetClass="emph" presetSubtype="2" fill="hold" grpId="30" nodeType="afterEffect">
                                  <p:stCondLst>
                                    <p:cond delay="3000"/>
                                  </p:stCondLst>
                                  <p:childTnLst>
                                    <p:animClr clrSpc="rgb" dir="cw">
                                      <p:cBhvr override="childStyle">
                                        <p:cTn id="189" dur="1500" fill="hold"/>
                                        <p:tgtEl>
                                          <p:spTgt spid="3"/>
                                        </p:tgtEl>
                                        <p:attrNameLst>
                                          <p:attrName>style.color</p:attrName>
                                        </p:attrNameLst>
                                      </p:cBhvr>
                                      <p:to>
                                        <a:srgbClr val="000000"/>
                                      </p:to>
                                    </p:animClr>
                                  </p:childTnLst>
                                </p:cTn>
                              </p:par>
                            </p:childTnLst>
                          </p:cTn>
                        </p:par>
                        <p:par>
                          <p:cTn id="190" fill="hold">
                            <p:stCondLst>
                              <p:cond delay="158000"/>
                            </p:stCondLst>
                            <p:childTnLst>
                              <p:par>
                                <p:cTn id="191" presetID="3" presetClass="emph" presetSubtype="2" fill="hold" grpId="0" nodeType="afterEffect">
                                  <p:stCondLst>
                                    <p:cond delay="0"/>
                                  </p:stCondLst>
                                  <p:childTnLst>
                                    <p:animClr clrSpc="rgb" dir="cw">
                                      <p:cBhvr override="childStyle">
                                        <p:cTn id="192" dur="500" fill="hold"/>
                                        <p:tgtEl>
                                          <p:spTgt spid="50"/>
                                        </p:tgtEl>
                                        <p:attrNameLst>
                                          <p:attrName>style.color</p:attrName>
                                        </p:attrNameLst>
                                      </p:cBhvr>
                                      <p:to>
                                        <a:srgbClr val="FF001E"/>
                                      </p:to>
                                    </p:animClr>
                                  </p:childTnLst>
                                  <p:subTnLst>
                                    <p:animClr clrSpc="rgb" dir="cw">
                                      <p:cBhvr override="childStyle">
                                        <p:cTn dur="1" fill="hold" display="0" masterRel="nextClick" afterEffect="1"/>
                                        <p:tgtEl>
                                          <p:spTgt spid="50"/>
                                        </p:tgtEl>
                                        <p:attrNameLst>
                                          <p:attrName>ppt_c</p:attrName>
                                        </p:attrNameLst>
                                      </p:cBhvr>
                                      <p:to>
                                        <a:srgbClr val="000000"/>
                                      </p:to>
                                    </p:animClr>
                                  </p:subTnLst>
                                </p:cTn>
                              </p:par>
                            </p:childTnLst>
                          </p:cTn>
                        </p:par>
                        <p:par>
                          <p:cTn id="193" fill="hold">
                            <p:stCondLst>
                              <p:cond delay="158500"/>
                            </p:stCondLst>
                            <p:childTnLst>
                              <p:par>
                                <p:cTn id="194" presetID="3" presetClass="emph" presetSubtype="2" fill="hold" grpId="31" nodeType="afterEffect">
                                  <p:stCondLst>
                                    <p:cond delay="3000"/>
                                  </p:stCondLst>
                                  <p:childTnLst>
                                    <p:animClr clrSpc="rgb" dir="cw">
                                      <p:cBhvr override="childStyle">
                                        <p:cTn id="195" dur="1500" fill="hold"/>
                                        <p:tgtEl>
                                          <p:spTgt spid="3"/>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3" grpId="3"/>
      <p:bldP spid="3" grpId="4"/>
      <p:bldP spid="3" grpId="5"/>
      <p:bldP spid="3" grpId="6"/>
      <p:bldP spid="3" grpId="7"/>
      <p:bldP spid="3" grpId="8"/>
      <p:bldP spid="3" grpId="9"/>
      <p:bldP spid="3" grpId="10"/>
      <p:bldP spid="3" grpId="11"/>
      <p:bldP spid="3" grpId="12"/>
      <p:bldP spid="3" grpId="13"/>
      <p:bldP spid="3" grpId="14"/>
      <p:bldP spid="3" grpId="15"/>
      <p:bldP spid="3" grpId="16"/>
      <p:bldP spid="3" grpId="17"/>
      <p:bldP spid="3" grpId="18"/>
      <p:bldP spid="3" grpId="19"/>
      <p:bldP spid="3" grpId="20"/>
      <p:bldP spid="3" grpId="21"/>
      <p:bldP spid="3" grpId="22"/>
      <p:bldP spid="3" grpId="23"/>
      <p:bldP spid="3" grpId="24"/>
      <p:bldP spid="3" grpId="25"/>
      <p:bldP spid="3" grpId="26"/>
      <p:bldP spid="3" grpId="27"/>
      <p:bldP spid="3" grpId="28"/>
      <p:bldP spid="3" grpId="29"/>
      <p:bldP spid="3" grpId="30"/>
      <p:bldP spid="3" grpId="31"/>
      <p:bldP spid="5" grpId="0"/>
      <p:bldP spid="22" grpId="0"/>
      <p:bldP spid="23" grpId="0"/>
      <p:bldP spid="26" grpId="0"/>
      <p:bldP spid="27" grpId="0"/>
      <p:bldP spid="28" grpId="0"/>
      <p:bldP spid="29" grpId="0"/>
      <p:bldP spid="30" grpId="0"/>
      <p:bldP spid="31" grpId="0"/>
      <p:bldP spid="32" grpId="0"/>
      <p:bldP spid="33" grpId="0"/>
      <p:bldP spid="35" grpId="0"/>
      <p:bldP spid="36" grpId="0"/>
      <p:bldP spid="38" grpId="0"/>
      <p:bldP spid="39" grpId="0"/>
      <p:bldP spid="40" grpId="0"/>
      <p:bldP spid="41" grpId="0"/>
      <p:bldP spid="42" grpId="0"/>
      <p:bldP spid="44" grpId="0"/>
      <p:bldP spid="45" grpId="0"/>
      <p:bldP spid="46" grpId="0"/>
      <p:bldP spid="47" grpId="0"/>
      <p:bldP spid="48" grpId="0"/>
      <p:bldP spid="49" grpId="0"/>
      <p:bldP spid="50" grpId="0"/>
      <p:bldP spid="51" grpId="0"/>
      <p:bldP spid="69" grpId="0"/>
      <p:bldP spid="70" grpId="0"/>
      <p:bldP spid="71" grpId="0"/>
      <p:bldP spid="72" grpId="0"/>
      <p:bldP spid="7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1873831950"/>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2925</TotalTime>
  <Words>57</Words>
  <Application>Microsoft Macintosh PowerPoint</Application>
  <PresentationFormat>画面に合わせる (16:9)</PresentationFormat>
  <Paragraphs>47</Paragraphs>
  <Slides>3</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MS Gothic</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新たに開発した評価法</dc:title>
  <dc:creator>本村和也</dc:creator>
  <cp:lastModifiedBy>本村和也</cp:lastModifiedBy>
  <cp:revision>49</cp:revision>
  <dcterms:created xsi:type="dcterms:W3CDTF">2019-08-25T23:58:53Z</dcterms:created>
  <dcterms:modified xsi:type="dcterms:W3CDTF">2019-08-28T11:41:20Z</dcterms:modified>
</cp:coreProperties>
</file>