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8"/>
  </p:notesMasterIdLst>
  <p:sldIdLst>
    <p:sldId id="373" r:id="rId2"/>
    <p:sldId id="339" r:id="rId3"/>
    <p:sldId id="304" r:id="rId4"/>
    <p:sldId id="305" r:id="rId5"/>
    <p:sldId id="338" r:id="rId6"/>
    <p:sldId id="342" r:id="rId7"/>
    <p:sldId id="307" r:id="rId8"/>
    <p:sldId id="343" r:id="rId9"/>
    <p:sldId id="308" r:id="rId10"/>
    <p:sldId id="344" r:id="rId11"/>
    <p:sldId id="309" r:id="rId12"/>
    <p:sldId id="345" r:id="rId13"/>
    <p:sldId id="310" r:id="rId14"/>
    <p:sldId id="346" r:id="rId15"/>
    <p:sldId id="311" r:id="rId16"/>
    <p:sldId id="347" r:id="rId17"/>
    <p:sldId id="336" r:id="rId18"/>
    <p:sldId id="348" r:id="rId19"/>
    <p:sldId id="313" r:id="rId20"/>
    <p:sldId id="349" r:id="rId21"/>
    <p:sldId id="314" r:id="rId22"/>
    <p:sldId id="350" r:id="rId23"/>
    <p:sldId id="315" r:id="rId24"/>
    <p:sldId id="351" r:id="rId25"/>
    <p:sldId id="316" r:id="rId26"/>
    <p:sldId id="352" r:id="rId27"/>
    <p:sldId id="317" r:id="rId28"/>
    <p:sldId id="353" r:id="rId29"/>
    <p:sldId id="318" r:id="rId30"/>
    <p:sldId id="354" r:id="rId31"/>
    <p:sldId id="319" r:id="rId32"/>
    <p:sldId id="355" r:id="rId33"/>
    <p:sldId id="320" r:id="rId34"/>
    <p:sldId id="356" r:id="rId35"/>
    <p:sldId id="322" r:id="rId36"/>
    <p:sldId id="357" r:id="rId37"/>
    <p:sldId id="323" r:id="rId38"/>
    <p:sldId id="358" r:id="rId39"/>
    <p:sldId id="324" r:id="rId40"/>
    <p:sldId id="359" r:id="rId41"/>
    <p:sldId id="325" r:id="rId42"/>
    <p:sldId id="360" r:id="rId43"/>
    <p:sldId id="326" r:id="rId44"/>
    <p:sldId id="361" r:id="rId45"/>
    <p:sldId id="327" r:id="rId46"/>
    <p:sldId id="362" r:id="rId47"/>
    <p:sldId id="328" r:id="rId48"/>
    <p:sldId id="363" r:id="rId49"/>
    <p:sldId id="329" r:id="rId50"/>
    <p:sldId id="364" r:id="rId51"/>
    <p:sldId id="330" r:id="rId52"/>
    <p:sldId id="365" r:id="rId53"/>
    <p:sldId id="331" r:id="rId54"/>
    <p:sldId id="366" r:id="rId55"/>
    <p:sldId id="332" r:id="rId56"/>
    <p:sldId id="367" r:id="rId57"/>
    <p:sldId id="333" r:id="rId58"/>
    <p:sldId id="368" r:id="rId59"/>
    <p:sldId id="334" r:id="rId60"/>
    <p:sldId id="369" r:id="rId61"/>
    <p:sldId id="306" r:id="rId62"/>
    <p:sldId id="370" r:id="rId63"/>
    <p:sldId id="312" r:id="rId64"/>
    <p:sldId id="371" r:id="rId65"/>
    <p:sldId id="337" r:id="rId66"/>
    <p:sldId id="372" r:id="rId6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/>
    <p:restoredTop sz="84415"/>
  </p:normalViewPr>
  <p:slideViewPr>
    <p:cSldViewPr snapToGrid="0" snapToObjects="1">
      <p:cViewPr varScale="1">
        <p:scale>
          <a:sx n="54" d="100"/>
          <a:sy n="54" d="100"/>
        </p:scale>
        <p:origin x="90" y="114"/>
      </p:cViewPr>
      <p:guideLst>
        <p:guide orient="horz" pos="2436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153B-2D70-BD4C-B8A8-BCED388C21DA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3579-349D-1C48-9825-65867BB50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3579-349D-1C48-9825-65867BB500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865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872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1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7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55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5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067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62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738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07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64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F3579-349D-1C48-9825-65867BB500D3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08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13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47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42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239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435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79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26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2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005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3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73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7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26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59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2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1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6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84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8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5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DF84-DEBA-8E47-B771-12D91F9107C0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8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636E25-659C-664E-9CC0-979A80A9CAFE}"/>
              </a:ext>
            </a:extLst>
          </p:cNvPr>
          <p:cNvSpPr txBox="1"/>
          <p:nvPr/>
        </p:nvSpPr>
        <p:spPr>
          <a:xfrm>
            <a:off x="836341" y="334537"/>
            <a:ext cx="307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BAT</a:t>
            </a:r>
            <a:r>
              <a:rPr kumimoji="1" lang="ja-JP" altLang="en-US"/>
              <a:t>追加バージョンについて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19E972-C7BE-1247-98BA-E6EE704B14B5}"/>
              </a:ext>
            </a:extLst>
          </p:cNvPr>
          <p:cNvSpPr txBox="1"/>
          <p:nvPr/>
        </p:nvSpPr>
        <p:spPr>
          <a:xfrm>
            <a:off x="254151" y="858645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基本の構成は</a:t>
            </a:r>
            <a:r>
              <a:rPr kumimoji="1" lang="en-US" altLang="ja-JP" dirty="0"/>
              <a:t>Part1</a:t>
            </a:r>
            <a:r>
              <a:rPr kumimoji="1" lang="ja-JP" altLang="en-US"/>
              <a:t>と同じ「正中に十字、ターゲットは仮名文字１文字」です。</a:t>
            </a:r>
            <a:endParaRPr kumimoji="1" lang="en-US" altLang="ja-JP" dirty="0"/>
          </a:p>
          <a:p>
            <a:r>
              <a:rPr kumimoji="1" lang="ja-JP" altLang="en-US"/>
              <a:t>仮名文字の順番や位置も同様です。</a:t>
            </a:r>
            <a:endParaRPr kumimoji="1" lang="en-US" altLang="ja-JP" dirty="0"/>
          </a:p>
          <a:p>
            <a:r>
              <a:rPr kumimoji="1" lang="ja-JP" altLang="en-US"/>
              <a:t>遷移が異なり、十字スライド</a:t>
            </a:r>
            <a:r>
              <a:rPr kumimoji="1" lang="en-US" altLang="ja-JP" dirty="0"/>
              <a:t>(</a:t>
            </a:r>
            <a:r>
              <a:rPr kumimoji="1" lang="ja-JP" altLang="en-US"/>
              <a:t>インターバルスライド</a:t>
            </a:r>
            <a:r>
              <a:rPr kumimoji="1" lang="en-US" altLang="ja-JP" dirty="0"/>
              <a:t>)</a:t>
            </a:r>
            <a:r>
              <a:rPr kumimoji="1" lang="ja-JP" altLang="en-US"/>
              <a:t>が３秒間、仮名文字スライド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ターゲットスライド</a:t>
            </a:r>
            <a:r>
              <a:rPr kumimoji="1" lang="en-US" altLang="ja-JP" dirty="0"/>
              <a:t>)</a:t>
            </a:r>
            <a:r>
              <a:rPr kumimoji="1" lang="ja-JP" altLang="en-US"/>
              <a:t>が</a:t>
            </a:r>
            <a:r>
              <a:rPr kumimoji="1" lang="en-US" altLang="ja-JP" dirty="0"/>
              <a:t>0.5</a:t>
            </a:r>
            <a:r>
              <a:rPr kumimoji="1" lang="ja-JP" altLang="en-US"/>
              <a:t>秒</a:t>
            </a:r>
            <a:r>
              <a:rPr kumimoji="1" lang="en-US" altLang="ja-JP" dirty="0"/>
              <a:t>(500ms)</a:t>
            </a:r>
            <a:r>
              <a:rPr kumimoji="1" lang="ja-JP" altLang="en-US"/>
              <a:t>となっています。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以下、スライドショーにしていただくと実際の遷移が確認できるかと思います。</a:t>
            </a:r>
            <a:endParaRPr kumimoji="1" lang="en-US" altLang="ja-JP" dirty="0"/>
          </a:p>
          <a:p>
            <a:r>
              <a:rPr kumimoji="1" lang="ja-JP" altLang="en-US"/>
              <a:t>添付した動画の方でもご確認ください。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よろしくお願いします。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5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CF892D-DCB5-A14E-9710-BAEB9FA40A68}"/>
              </a:ext>
            </a:extLst>
          </p:cNvPr>
          <p:cNvSpPr txBox="1"/>
          <p:nvPr/>
        </p:nvSpPr>
        <p:spPr>
          <a:xfrm>
            <a:off x="970850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15854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9A701B-A243-C54A-B02A-780D39C910B5}"/>
              </a:ext>
            </a:extLst>
          </p:cNvPr>
          <p:cNvSpPr txBox="1"/>
          <p:nvPr/>
        </p:nvSpPr>
        <p:spPr>
          <a:xfrm>
            <a:off x="6317014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20514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E62CB4-B8A5-9448-96F8-EF09EEAAA91E}"/>
              </a:ext>
            </a:extLst>
          </p:cNvPr>
          <p:cNvSpPr txBox="1"/>
          <p:nvPr/>
        </p:nvSpPr>
        <p:spPr>
          <a:xfrm>
            <a:off x="530071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こ</a:t>
            </a:r>
          </a:p>
        </p:txBody>
      </p:sp>
    </p:spTree>
    <p:extLst>
      <p:ext uri="{BB962C8B-B14F-4D97-AF65-F5344CB8AC3E}">
        <p14:creationId xmlns:p14="http://schemas.microsoft.com/office/powerpoint/2010/main" val="36687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15D72C-5BF9-9341-80C6-B6A1F5728C54}"/>
              </a:ext>
            </a:extLst>
          </p:cNvPr>
          <p:cNvSpPr txBox="1"/>
          <p:nvPr/>
        </p:nvSpPr>
        <p:spPr>
          <a:xfrm>
            <a:off x="3156401" y="348269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ふ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BA10BB-048E-C94E-9606-C9FA34ABC0DD}"/>
              </a:ext>
            </a:extLst>
          </p:cNvPr>
          <p:cNvSpPr txBox="1"/>
          <p:nvPr/>
        </p:nvSpPr>
        <p:spPr>
          <a:xfrm>
            <a:off x="970850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け</a:t>
            </a:r>
          </a:p>
        </p:txBody>
      </p:sp>
    </p:spTree>
    <p:extLst>
      <p:ext uri="{BB962C8B-B14F-4D97-AF65-F5344CB8AC3E}">
        <p14:creationId xmlns:p14="http://schemas.microsoft.com/office/powerpoint/2010/main" val="4371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8B6B18-9293-2B46-804C-9BD23D135EA3}"/>
              </a:ext>
            </a:extLst>
          </p:cNvPr>
          <p:cNvSpPr txBox="1"/>
          <p:nvPr/>
        </p:nvSpPr>
        <p:spPr>
          <a:xfrm>
            <a:off x="6317014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し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5642FD-29E2-824D-97D3-76721E2DEBE4}"/>
              </a:ext>
            </a:extLst>
          </p:cNvPr>
          <p:cNvSpPr txBox="1"/>
          <p:nvPr/>
        </p:nvSpPr>
        <p:spPr>
          <a:xfrm>
            <a:off x="970850" y="277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ら</a:t>
            </a:r>
          </a:p>
        </p:txBody>
      </p:sp>
    </p:spTree>
    <p:extLst>
      <p:ext uri="{BB962C8B-B14F-4D97-AF65-F5344CB8AC3E}">
        <p14:creationId xmlns:p14="http://schemas.microsoft.com/office/powerpoint/2010/main" val="12229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72BBF-D1F0-5A48-9F8B-39AFF0A38FB2}"/>
              </a:ext>
            </a:extLst>
          </p:cNvPr>
          <p:cNvSpPr txBox="1"/>
          <p:nvPr/>
        </p:nvSpPr>
        <p:spPr>
          <a:xfrm>
            <a:off x="7366058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れ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02959E-6551-5F42-9B64-D6C045950D25}"/>
              </a:ext>
            </a:extLst>
          </p:cNvPr>
          <p:cNvSpPr txBox="1"/>
          <p:nvPr/>
        </p:nvSpPr>
        <p:spPr>
          <a:xfrm>
            <a:off x="530071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え</a:t>
            </a:r>
          </a:p>
        </p:txBody>
      </p:sp>
    </p:spTree>
    <p:extLst>
      <p:ext uri="{BB962C8B-B14F-4D97-AF65-F5344CB8AC3E}">
        <p14:creationId xmlns:p14="http://schemas.microsoft.com/office/powerpoint/2010/main" val="34691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2A3B85-418D-C541-B33A-A26D7C3A3052}"/>
              </a:ext>
            </a:extLst>
          </p:cNvPr>
          <p:cNvSpPr txBox="1"/>
          <p:nvPr/>
        </p:nvSpPr>
        <p:spPr>
          <a:xfrm>
            <a:off x="970850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そ</a:t>
            </a:r>
          </a:p>
        </p:txBody>
      </p:sp>
    </p:spTree>
    <p:extLst>
      <p:ext uri="{BB962C8B-B14F-4D97-AF65-F5344CB8AC3E}">
        <p14:creationId xmlns:p14="http://schemas.microsoft.com/office/powerpoint/2010/main" val="30143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6BF32-A3F8-7E49-87BC-E33956B8B482}"/>
              </a:ext>
            </a:extLst>
          </p:cNvPr>
          <p:cNvSpPr txBox="1"/>
          <p:nvPr/>
        </p:nvSpPr>
        <p:spPr>
          <a:xfrm>
            <a:off x="6317014" y="27728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8791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ACA9D3-276C-D54B-B4A9-5B2E2E426641}"/>
              </a:ext>
            </a:extLst>
          </p:cNvPr>
          <p:cNvSpPr txBox="1"/>
          <p:nvPr/>
        </p:nvSpPr>
        <p:spPr>
          <a:xfrm>
            <a:off x="2095283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お</a:t>
            </a:r>
          </a:p>
        </p:txBody>
      </p:sp>
    </p:spTree>
    <p:extLst>
      <p:ext uri="{BB962C8B-B14F-4D97-AF65-F5344CB8AC3E}">
        <p14:creationId xmlns:p14="http://schemas.microsoft.com/office/powerpoint/2010/main" val="41329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35E915-A8FA-0340-B3CC-DF2CC0E6AF04}"/>
              </a:ext>
            </a:extLst>
          </p:cNvPr>
          <p:cNvSpPr txBox="1"/>
          <p:nvPr/>
        </p:nvSpPr>
        <p:spPr>
          <a:xfrm>
            <a:off x="209528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よ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0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6474FF-D227-604C-A768-31D6150BC398}"/>
              </a:ext>
            </a:extLst>
          </p:cNvPr>
          <p:cNvSpPr txBox="1"/>
          <p:nvPr/>
        </p:nvSpPr>
        <p:spPr>
          <a:xfrm>
            <a:off x="7366058" y="350689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ね</a:t>
            </a:r>
          </a:p>
        </p:txBody>
      </p:sp>
    </p:spTree>
    <p:extLst>
      <p:ext uri="{BB962C8B-B14F-4D97-AF65-F5344CB8AC3E}">
        <p14:creationId xmlns:p14="http://schemas.microsoft.com/office/powerpoint/2010/main" val="41809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2C7F19-82C2-8D42-B9C5-F7198906B4A4}"/>
              </a:ext>
            </a:extLst>
          </p:cNvPr>
          <p:cNvSpPr txBox="1"/>
          <p:nvPr/>
        </p:nvSpPr>
        <p:spPr>
          <a:xfrm>
            <a:off x="530071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ゆ</a:t>
            </a:r>
          </a:p>
        </p:txBody>
      </p:sp>
    </p:spTree>
    <p:extLst>
      <p:ext uri="{BB962C8B-B14F-4D97-AF65-F5344CB8AC3E}">
        <p14:creationId xmlns:p14="http://schemas.microsoft.com/office/powerpoint/2010/main" val="18617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9D862D-3B28-CA46-BBC0-5341A0F7E338}"/>
              </a:ext>
            </a:extLst>
          </p:cNvPr>
          <p:cNvSpPr txBox="1"/>
          <p:nvPr/>
        </p:nvSpPr>
        <p:spPr>
          <a:xfrm>
            <a:off x="3156401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ひ</a:t>
            </a:r>
          </a:p>
        </p:txBody>
      </p:sp>
    </p:spTree>
    <p:extLst>
      <p:ext uri="{BB962C8B-B14F-4D97-AF65-F5344CB8AC3E}">
        <p14:creationId xmlns:p14="http://schemas.microsoft.com/office/powerpoint/2010/main" val="27834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4A76C3-2AC0-4A4B-8058-2B5603AEEE01}"/>
              </a:ext>
            </a:extLst>
          </p:cNvPr>
          <p:cNvSpPr txBox="1"/>
          <p:nvPr/>
        </p:nvSpPr>
        <p:spPr>
          <a:xfrm>
            <a:off x="7366058" y="278742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む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CD7E9-E939-B84D-8F9A-236936473897}"/>
              </a:ext>
            </a:extLst>
          </p:cNvPr>
          <p:cNvSpPr txBox="1"/>
          <p:nvPr/>
        </p:nvSpPr>
        <p:spPr>
          <a:xfrm>
            <a:off x="209528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さ</a:t>
            </a:r>
          </a:p>
        </p:txBody>
      </p:sp>
    </p:spTree>
    <p:extLst>
      <p:ext uri="{BB962C8B-B14F-4D97-AF65-F5344CB8AC3E}">
        <p14:creationId xmlns:p14="http://schemas.microsoft.com/office/powerpoint/2010/main" val="14698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1159A0-9A8E-8B4E-B677-A4CED0702C2B}"/>
              </a:ext>
            </a:extLst>
          </p:cNvPr>
          <p:cNvSpPr txBox="1"/>
          <p:nvPr/>
        </p:nvSpPr>
        <p:spPr>
          <a:xfrm>
            <a:off x="6317014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や</a:t>
            </a:r>
          </a:p>
        </p:txBody>
      </p:sp>
    </p:spTree>
    <p:extLst>
      <p:ext uri="{BB962C8B-B14F-4D97-AF65-F5344CB8AC3E}">
        <p14:creationId xmlns:p14="http://schemas.microsoft.com/office/powerpoint/2010/main" val="1429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9392D3-ACB7-774C-9EC6-3E314CB5F2F4}"/>
              </a:ext>
            </a:extLst>
          </p:cNvPr>
          <p:cNvSpPr txBox="1"/>
          <p:nvPr/>
        </p:nvSpPr>
        <p:spPr>
          <a:xfrm>
            <a:off x="3156401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も</a:t>
            </a:r>
          </a:p>
        </p:txBody>
      </p:sp>
    </p:spTree>
    <p:extLst>
      <p:ext uri="{BB962C8B-B14F-4D97-AF65-F5344CB8AC3E}">
        <p14:creationId xmlns:p14="http://schemas.microsoft.com/office/powerpoint/2010/main" val="9537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650CC-3FC2-A746-B106-E03DD63CFF14}"/>
              </a:ext>
            </a:extLst>
          </p:cNvPr>
          <p:cNvSpPr txBox="1"/>
          <p:nvPr/>
        </p:nvSpPr>
        <p:spPr>
          <a:xfrm>
            <a:off x="7366058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み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0287C4-0EC0-AC47-885D-5BE5503F6A9C}"/>
              </a:ext>
            </a:extLst>
          </p:cNvPr>
          <p:cNvSpPr txBox="1"/>
          <p:nvPr/>
        </p:nvSpPr>
        <p:spPr>
          <a:xfrm>
            <a:off x="209528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14839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17B9C5-FD93-3942-8F08-F7338D6D3329}"/>
              </a:ext>
            </a:extLst>
          </p:cNvPr>
          <p:cNvSpPr txBox="1"/>
          <p:nvPr/>
        </p:nvSpPr>
        <p:spPr>
          <a:xfrm>
            <a:off x="2095283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ち</a:t>
            </a:r>
          </a:p>
        </p:txBody>
      </p:sp>
    </p:spTree>
    <p:extLst>
      <p:ext uri="{BB962C8B-B14F-4D97-AF65-F5344CB8AC3E}">
        <p14:creationId xmlns:p14="http://schemas.microsoft.com/office/powerpoint/2010/main" val="26908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7B3822-01D6-0F4D-B226-E3D40DCCA084}"/>
              </a:ext>
            </a:extLst>
          </p:cNvPr>
          <p:cNvSpPr txBox="1"/>
          <p:nvPr/>
        </p:nvSpPr>
        <p:spPr>
          <a:xfrm>
            <a:off x="7366058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う</a:t>
            </a:r>
          </a:p>
        </p:txBody>
      </p:sp>
    </p:spTree>
    <p:extLst>
      <p:ext uri="{BB962C8B-B14F-4D97-AF65-F5344CB8AC3E}">
        <p14:creationId xmlns:p14="http://schemas.microsoft.com/office/powerpoint/2010/main" val="36363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C2071-8AAC-054B-A192-A9EF28E663DF}"/>
              </a:ext>
            </a:extLst>
          </p:cNvPr>
          <p:cNvSpPr txBox="1"/>
          <p:nvPr/>
        </p:nvSpPr>
        <p:spPr>
          <a:xfrm>
            <a:off x="5300713" y="351184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す</a:t>
            </a:r>
          </a:p>
        </p:txBody>
      </p:sp>
    </p:spTree>
    <p:extLst>
      <p:ext uri="{BB962C8B-B14F-4D97-AF65-F5344CB8AC3E}">
        <p14:creationId xmlns:p14="http://schemas.microsoft.com/office/powerpoint/2010/main" val="337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59007-6492-2848-AD4B-1652DB211B9E}"/>
              </a:ext>
            </a:extLst>
          </p:cNvPr>
          <p:cNvSpPr txBox="1"/>
          <p:nvPr/>
        </p:nvSpPr>
        <p:spPr>
          <a:xfrm>
            <a:off x="970850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11048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D929C8-7A52-A44E-9048-ACAE046EB8B4}"/>
              </a:ext>
            </a:extLst>
          </p:cNvPr>
          <p:cNvSpPr txBox="1"/>
          <p:nvPr/>
        </p:nvSpPr>
        <p:spPr>
          <a:xfrm>
            <a:off x="3156401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ま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1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て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D5B91D-4097-D044-8462-FA014B09416D}"/>
              </a:ext>
            </a:extLst>
          </p:cNvPr>
          <p:cNvSpPr txBox="1"/>
          <p:nvPr/>
        </p:nvSpPr>
        <p:spPr>
          <a:xfrm>
            <a:off x="6317014" y="350385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ろ</a:t>
            </a:r>
          </a:p>
        </p:txBody>
      </p:sp>
    </p:spTree>
    <p:extLst>
      <p:ext uri="{BB962C8B-B14F-4D97-AF65-F5344CB8AC3E}">
        <p14:creationId xmlns:p14="http://schemas.microsoft.com/office/powerpoint/2010/main" val="41374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970850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9724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9C5F4F-4993-F946-B450-28DDE69D81F6}"/>
              </a:ext>
            </a:extLst>
          </p:cNvPr>
          <p:cNvSpPr txBox="1"/>
          <p:nvPr/>
        </p:nvSpPr>
        <p:spPr>
          <a:xfrm>
            <a:off x="6317014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き</a:t>
            </a:r>
          </a:p>
        </p:txBody>
      </p:sp>
    </p:spTree>
    <p:extLst>
      <p:ext uri="{BB962C8B-B14F-4D97-AF65-F5344CB8AC3E}">
        <p14:creationId xmlns:p14="http://schemas.microsoft.com/office/powerpoint/2010/main" val="21275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3EA6C5-2EF6-E043-B39A-7B6B1CE339DB}"/>
              </a:ext>
            </a:extLst>
          </p:cNvPr>
          <p:cNvSpPr txBox="1"/>
          <p:nvPr/>
        </p:nvSpPr>
        <p:spPr>
          <a:xfrm>
            <a:off x="2095283" y="277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せ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2463</TotalTime>
  <Words>228</Words>
  <Application>Microsoft Office PowerPoint</Application>
  <PresentationFormat>画面に合わせる (16:9)</PresentationFormat>
  <Paragraphs>142</Paragraphs>
  <Slides>66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MS Gothic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新たに開発した評価法</dc:title>
  <dc:creator>本村和也</dc:creator>
  <cp:lastModifiedBy>maglab</cp:lastModifiedBy>
  <cp:revision>50</cp:revision>
  <dcterms:created xsi:type="dcterms:W3CDTF">2019-08-25T23:58:53Z</dcterms:created>
  <dcterms:modified xsi:type="dcterms:W3CDTF">2019-10-31T06:55:34Z</dcterms:modified>
</cp:coreProperties>
</file>