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7"/>
  </p:notesMasterIdLst>
  <p:sldIdLst>
    <p:sldId id="295" r:id="rId2"/>
    <p:sldId id="269" r:id="rId3"/>
    <p:sldId id="339" r:id="rId4"/>
    <p:sldId id="302" r:id="rId5"/>
    <p:sldId id="284" r:id="rId6"/>
    <p:sldId id="304" r:id="rId7"/>
    <p:sldId id="305" r:id="rId8"/>
    <p:sldId id="338" r:id="rId9"/>
    <p:sldId id="307" r:id="rId10"/>
    <p:sldId id="308" r:id="rId11"/>
    <p:sldId id="309" r:id="rId12"/>
    <p:sldId id="310" r:id="rId13"/>
    <p:sldId id="311" r:id="rId14"/>
    <p:sldId id="336" r:id="rId15"/>
    <p:sldId id="313" r:id="rId16"/>
    <p:sldId id="314" r:id="rId17"/>
    <p:sldId id="315" r:id="rId18"/>
    <p:sldId id="316" r:id="rId19"/>
    <p:sldId id="317" r:id="rId20"/>
    <p:sldId id="318" r:id="rId21"/>
    <p:sldId id="319" r:id="rId22"/>
    <p:sldId id="320"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06" r:id="rId37"/>
    <p:sldId id="312" r:id="rId38"/>
    <p:sldId id="337" r:id="rId39"/>
    <p:sldId id="340" r:id="rId40"/>
    <p:sldId id="341" r:id="rId41"/>
    <p:sldId id="342" r:id="rId42"/>
    <p:sldId id="343" r:id="rId43"/>
    <p:sldId id="291" r:id="rId44"/>
    <p:sldId id="297" r:id="rId45"/>
    <p:sldId id="298" r:id="rId4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171" userDrawn="1">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24"/>
    <p:restoredTop sz="84399"/>
  </p:normalViewPr>
  <p:slideViewPr>
    <p:cSldViewPr snapToGrid="0" snapToObjects="1">
      <p:cViewPr varScale="1">
        <p:scale>
          <a:sx n="46" d="100"/>
          <a:sy n="46" d="100"/>
        </p:scale>
        <p:origin x="336" y="48"/>
      </p:cViewPr>
      <p:guideLst>
        <p:guide pos="5171"/>
        <p:guide orient="horz" pos="162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D3153B-2D70-BD4C-B8A8-BCED388C21DA}" type="datetimeFigureOut">
              <a:rPr kumimoji="1" lang="ja-JP" altLang="en-US" smtClean="0"/>
              <a:t>2019/9/24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F3579-349D-1C48-9825-65867BB500D3}" type="slidenum">
              <a:rPr kumimoji="1" lang="ja-JP" altLang="en-US" smtClean="0"/>
              <a:t>‹#›</a:t>
            </a:fld>
            <a:endParaRPr kumimoji="1" lang="ja-JP" altLang="en-US"/>
          </a:p>
        </p:txBody>
      </p:sp>
    </p:spTree>
    <p:extLst>
      <p:ext uri="{BB962C8B-B14F-4D97-AF65-F5344CB8AC3E}">
        <p14:creationId xmlns:p14="http://schemas.microsoft.com/office/powerpoint/2010/main" val="107235094"/>
      </p:ext>
    </p:extLst>
  </p:cSld>
  <p:clrMap bg1="lt1" tx1="dk1" bg2="lt2" tx2="dk2" accent1="accent1" accent2="accent2" accent3="accent3" accent4="accent4" accent5="accent5" accent6="accent6" hlink="hlink" folHlink="folHlink"/>
  <p:notesStyle>
    <a:lvl1pPr marL="0" algn="l" defTabSz="685800" rtl="0" eaLnBrk="1" latinLnBrk="0" hangingPunct="1">
      <a:defRPr kumimoji="1" sz="900" kern="1200">
        <a:solidFill>
          <a:schemeClr val="tx1"/>
        </a:solidFill>
        <a:latin typeface="+mn-lt"/>
        <a:ea typeface="+mn-ea"/>
        <a:cs typeface="+mn-cs"/>
      </a:defRPr>
    </a:lvl1pPr>
    <a:lvl2pPr marL="342900" algn="l" defTabSz="685800" rtl="0" eaLnBrk="1" latinLnBrk="0" hangingPunct="1">
      <a:defRPr kumimoji="1" sz="900" kern="1200">
        <a:solidFill>
          <a:schemeClr val="tx1"/>
        </a:solidFill>
        <a:latin typeface="+mn-lt"/>
        <a:ea typeface="+mn-ea"/>
        <a:cs typeface="+mn-cs"/>
      </a:defRPr>
    </a:lvl2pPr>
    <a:lvl3pPr marL="685800" algn="l" defTabSz="685800" rtl="0" eaLnBrk="1" latinLnBrk="0" hangingPunct="1">
      <a:defRPr kumimoji="1" sz="900" kern="1200">
        <a:solidFill>
          <a:schemeClr val="tx1"/>
        </a:solidFill>
        <a:latin typeface="+mn-lt"/>
        <a:ea typeface="+mn-ea"/>
        <a:cs typeface="+mn-cs"/>
      </a:defRPr>
    </a:lvl3pPr>
    <a:lvl4pPr marL="1028700" algn="l" defTabSz="685800" rtl="0" eaLnBrk="1" latinLnBrk="0" hangingPunct="1">
      <a:defRPr kumimoji="1" sz="900" kern="1200">
        <a:solidFill>
          <a:schemeClr val="tx1"/>
        </a:solidFill>
        <a:latin typeface="+mn-lt"/>
        <a:ea typeface="+mn-ea"/>
        <a:cs typeface="+mn-cs"/>
      </a:defRPr>
    </a:lvl4pPr>
    <a:lvl5pPr marL="1371600" algn="l" defTabSz="685800" rtl="0" eaLnBrk="1" latinLnBrk="0" hangingPunct="1">
      <a:defRPr kumimoji="1" sz="900" kern="1200">
        <a:solidFill>
          <a:schemeClr val="tx1"/>
        </a:solidFill>
        <a:latin typeface="+mn-lt"/>
        <a:ea typeface="+mn-ea"/>
        <a:cs typeface="+mn-cs"/>
      </a:defRPr>
    </a:lvl5pPr>
    <a:lvl6pPr marL="1714500" algn="l" defTabSz="685800" rtl="0" eaLnBrk="1" latinLnBrk="0" hangingPunct="1">
      <a:defRPr kumimoji="1" sz="900" kern="1200">
        <a:solidFill>
          <a:schemeClr val="tx1"/>
        </a:solidFill>
        <a:latin typeface="+mn-lt"/>
        <a:ea typeface="+mn-ea"/>
        <a:cs typeface="+mn-cs"/>
      </a:defRPr>
    </a:lvl6pPr>
    <a:lvl7pPr marL="2057400" algn="l" defTabSz="685800" rtl="0" eaLnBrk="1" latinLnBrk="0" hangingPunct="1">
      <a:defRPr kumimoji="1" sz="900" kern="1200">
        <a:solidFill>
          <a:schemeClr val="tx1"/>
        </a:solidFill>
        <a:latin typeface="+mn-lt"/>
        <a:ea typeface="+mn-ea"/>
        <a:cs typeface="+mn-cs"/>
      </a:defRPr>
    </a:lvl7pPr>
    <a:lvl8pPr marL="2400300" algn="l" defTabSz="685800" rtl="0" eaLnBrk="1" latinLnBrk="0" hangingPunct="1">
      <a:defRPr kumimoji="1" sz="900" kern="1200">
        <a:solidFill>
          <a:schemeClr val="tx1"/>
        </a:solidFill>
        <a:latin typeface="+mn-lt"/>
        <a:ea typeface="+mn-ea"/>
        <a:cs typeface="+mn-cs"/>
      </a:defRPr>
    </a:lvl8pPr>
    <a:lvl9pPr marL="2743200" algn="l" defTabSz="685800" rtl="0" eaLnBrk="1" latinLnBrk="0" hangingPunct="1">
      <a:defRPr kumimoji="1"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2B75B5-687F-4E71-B861-F5E5C454A4B6}" type="slidenum">
              <a:rPr kumimoji="1" lang="ja-JP" altLang="en-US" smtClean="0"/>
              <a:t>7</a:t>
            </a:fld>
            <a:endParaRPr kumimoji="1" lang="ja-JP" altLang="en-US"/>
          </a:p>
        </p:txBody>
      </p:sp>
    </p:spTree>
    <p:extLst>
      <p:ext uri="{BB962C8B-B14F-4D97-AF65-F5344CB8AC3E}">
        <p14:creationId xmlns:p14="http://schemas.microsoft.com/office/powerpoint/2010/main" val="2679005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a:t>かはきせつとこふけし</a:t>
            </a:r>
            <a:endParaRPr kumimoji="1" lang="en-US" altLang="ja-JP"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a:t>られえそおよねゆひむ</a:t>
            </a:r>
            <a:endParaRPr kumimoji="1" lang="en-US" altLang="ja-JP"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a:t>さやもみちうすのまて</a:t>
            </a:r>
            <a:endParaRPr kumimoji="1" lang="en-US" altLang="ja-JP"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a:t>ろい</a:t>
            </a:r>
          </a:p>
          <a:p>
            <a:endParaRPr kumimoji="1" lang="ja-JP" altLang="en-US" dirty="0"/>
          </a:p>
        </p:txBody>
      </p:sp>
      <p:sp>
        <p:nvSpPr>
          <p:cNvPr id="4" name="スライド番号プレースホルダー 3"/>
          <p:cNvSpPr>
            <a:spLocks noGrp="1"/>
          </p:cNvSpPr>
          <p:nvPr>
            <p:ph type="sldNum" sz="quarter" idx="10"/>
          </p:nvPr>
        </p:nvSpPr>
        <p:spPr/>
        <p:txBody>
          <a:bodyPr/>
          <a:lstStyle/>
          <a:p>
            <a:fld id="{FE2B75B5-687F-4E71-B861-F5E5C454A4B6}" type="slidenum">
              <a:rPr kumimoji="1" lang="ja-JP" altLang="en-US" smtClean="0"/>
              <a:t>41</a:t>
            </a:fld>
            <a:endParaRPr kumimoji="1" lang="ja-JP" altLang="en-US"/>
          </a:p>
        </p:txBody>
      </p:sp>
    </p:spTree>
    <p:extLst>
      <p:ext uri="{BB962C8B-B14F-4D97-AF65-F5344CB8AC3E}">
        <p14:creationId xmlns:p14="http://schemas.microsoft.com/office/powerpoint/2010/main" val="4032382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a:t>かはきせつとこふけしられえそおよねゆひむさやもみちうすのまてろい</a:t>
            </a:r>
          </a:p>
          <a:p>
            <a:endParaRPr kumimoji="1" lang="ja-JP" altLang="en-US" dirty="0"/>
          </a:p>
        </p:txBody>
      </p:sp>
      <p:sp>
        <p:nvSpPr>
          <p:cNvPr id="4" name="スライド番号プレースホルダー 3"/>
          <p:cNvSpPr>
            <a:spLocks noGrp="1"/>
          </p:cNvSpPr>
          <p:nvPr>
            <p:ph type="sldNum" sz="quarter" idx="10"/>
          </p:nvPr>
        </p:nvSpPr>
        <p:spPr/>
        <p:txBody>
          <a:bodyPr/>
          <a:lstStyle/>
          <a:p>
            <a:fld id="{FE2B75B5-687F-4E71-B861-F5E5C454A4B6}" type="slidenum">
              <a:rPr kumimoji="1" lang="ja-JP" altLang="en-US" smtClean="0"/>
              <a:t>42</a:t>
            </a:fld>
            <a:endParaRPr kumimoji="1" lang="ja-JP" altLang="en-US"/>
          </a:p>
        </p:txBody>
      </p:sp>
    </p:spTree>
    <p:extLst>
      <p:ext uri="{BB962C8B-B14F-4D97-AF65-F5344CB8AC3E}">
        <p14:creationId xmlns:p14="http://schemas.microsoft.com/office/powerpoint/2010/main" val="203655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2B75B5-687F-4E71-B861-F5E5C454A4B6}" type="slidenum">
              <a:rPr kumimoji="1" lang="ja-JP" altLang="en-US" smtClean="0"/>
              <a:t>43</a:t>
            </a:fld>
            <a:endParaRPr kumimoji="1" lang="ja-JP" altLang="en-US"/>
          </a:p>
        </p:txBody>
      </p:sp>
    </p:spTree>
    <p:extLst>
      <p:ext uri="{BB962C8B-B14F-4D97-AF65-F5344CB8AC3E}">
        <p14:creationId xmlns:p14="http://schemas.microsoft.com/office/powerpoint/2010/main" val="2083102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a:t>かはきせつとこふけしられえそおよねゆひむさやもみちうすのまてろい</a:t>
            </a:r>
          </a:p>
          <a:p>
            <a:endParaRPr kumimoji="1" lang="ja-JP" altLang="en-US" dirty="0"/>
          </a:p>
        </p:txBody>
      </p:sp>
      <p:sp>
        <p:nvSpPr>
          <p:cNvPr id="4" name="スライド番号プレースホルダー 3"/>
          <p:cNvSpPr>
            <a:spLocks noGrp="1"/>
          </p:cNvSpPr>
          <p:nvPr>
            <p:ph type="sldNum" sz="quarter" idx="10"/>
          </p:nvPr>
        </p:nvSpPr>
        <p:spPr/>
        <p:txBody>
          <a:bodyPr/>
          <a:lstStyle/>
          <a:p>
            <a:fld id="{FE2B75B5-687F-4E71-B861-F5E5C454A4B6}" type="slidenum">
              <a:rPr kumimoji="1" lang="ja-JP" altLang="en-US" smtClean="0"/>
              <a:t>44</a:t>
            </a:fld>
            <a:endParaRPr kumimoji="1" lang="ja-JP" altLang="en-US"/>
          </a:p>
        </p:txBody>
      </p:sp>
    </p:spTree>
    <p:extLst>
      <p:ext uri="{BB962C8B-B14F-4D97-AF65-F5344CB8AC3E}">
        <p14:creationId xmlns:p14="http://schemas.microsoft.com/office/powerpoint/2010/main" val="698018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2B75B5-687F-4E71-B861-F5E5C454A4B6}" type="slidenum">
              <a:rPr kumimoji="1" lang="ja-JP" altLang="en-US" smtClean="0"/>
              <a:t>45</a:t>
            </a:fld>
            <a:endParaRPr kumimoji="1" lang="ja-JP" altLang="en-US"/>
          </a:p>
        </p:txBody>
      </p:sp>
    </p:spTree>
    <p:extLst>
      <p:ext uri="{BB962C8B-B14F-4D97-AF65-F5344CB8AC3E}">
        <p14:creationId xmlns:p14="http://schemas.microsoft.com/office/powerpoint/2010/main" val="833162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B52DF84-DEBA-8E47-B771-12D91F9107C0}"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280660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52DF84-DEBA-8E47-B771-12D91F9107C0}"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4017556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52DF84-DEBA-8E47-B771-12D91F9107C0}"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105043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52DF84-DEBA-8E47-B771-12D91F9107C0}"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155021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B52DF84-DEBA-8E47-B771-12D91F9107C0}" type="datetimeFigureOut">
              <a:rPr kumimoji="1" lang="ja-JP" altLang="en-US" smtClean="0"/>
              <a:t>2019/9/24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715947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B52DF84-DEBA-8E47-B771-12D91F9107C0}"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1222849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629842" y="1878806"/>
            <a:ext cx="3868340" cy="276344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4629150" y="1878806"/>
            <a:ext cx="3887391" cy="276344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B52DF84-DEBA-8E47-B771-12D91F9107C0}" type="datetimeFigureOut">
              <a:rPr kumimoji="1" lang="ja-JP" altLang="en-US" smtClean="0"/>
              <a:t>2019/9/24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532694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B52DF84-DEBA-8E47-B771-12D91F9107C0}" type="datetimeFigureOut">
              <a:rPr kumimoji="1" lang="ja-JP" altLang="en-US" smtClean="0"/>
              <a:t>2019/9/24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320247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52DF84-DEBA-8E47-B771-12D91F9107C0}" type="datetimeFigureOut">
              <a:rPr kumimoji="1" lang="ja-JP" altLang="en-US" smtClean="0"/>
              <a:t>2019/9/24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106416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52DF84-DEBA-8E47-B771-12D91F9107C0}"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188835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52DF84-DEBA-8E47-B771-12D91F9107C0}" type="datetimeFigureOut">
              <a:rPr kumimoji="1" lang="ja-JP" altLang="en-US" smtClean="0"/>
              <a:t>2019/9/24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142253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B52DF84-DEBA-8E47-B771-12D91F9107C0}" type="datetimeFigureOut">
              <a:rPr kumimoji="1" lang="ja-JP" altLang="en-US" smtClean="0"/>
              <a:t>2019/9/24</a:t>
            </a:fld>
            <a:endParaRPr kumimoji="1" lang="ja-JP"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09B3318-41E5-ED42-915B-F113B01D4577}" type="slidenum">
              <a:rPr kumimoji="1" lang="ja-JP" altLang="en-US" smtClean="0"/>
              <a:t>‹#›</a:t>
            </a:fld>
            <a:endParaRPr kumimoji="1" lang="ja-JP" altLang="en-US"/>
          </a:p>
        </p:txBody>
      </p:sp>
    </p:spTree>
    <p:extLst>
      <p:ext uri="{BB962C8B-B14F-4D97-AF65-F5344CB8AC3E}">
        <p14:creationId xmlns:p14="http://schemas.microsoft.com/office/powerpoint/2010/main" val="37658965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7.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F3503FA-BDE0-3949-95F4-C0DE60C40C04}"/>
              </a:ext>
            </a:extLst>
          </p:cNvPr>
          <p:cNvSpPr txBox="1"/>
          <p:nvPr/>
        </p:nvSpPr>
        <p:spPr>
          <a:xfrm>
            <a:off x="644893" y="1042590"/>
            <a:ext cx="8134230" cy="3664208"/>
          </a:xfrm>
          <a:prstGeom prst="rect">
            <a:avLst/>
          </a:prstGeom>
          <a:noFill/>
        </p:spPr>
        <p:txBody>
          <a:bodyPr wrap="square" rtlCol="0">
            <a:spAutoFit/>
          </a:bodyPr>
          <a:lstStyle/>
          <a:p>
            <a:pPr>
              <a:lnSpc>
                <a:spcPct val="130000"/>
              </a:lnSpc>
            </a:pPr>
            <a:r>
              <a:rPr lang="en-US" altLang="ja-JP" dirty="0"/>
              <a:t> </a:t>
            </a:r>
            <a:endParaRPr lang="ja-JP" altLang="ja-JP"/>
          </a:p>
          <a:p>
            <a:pPr>
              <a:lnSpc>
                <a:spcPct val="130000"/>
              </a:lnSpc>
            </a:pPr>
            <a:r>
              <a:rPr lang="ja-JP" altLang="en-US"/>
              <a:t>＜</a:t>
            </a:r>
            <a:r>
              <a:rPr lang="ja-JP" altLang="ja-JP"/>
              <a:t>実験環境</a:t>
            </a:r>
            <a:r>
              <a:rPr lang="ja-JP" altLang="en-US"/>
              <a:t>＞</a:t>
            </a:r>
            <a:endParaRPr lang="en-US" altLang="ja-JP" dirty="0"/>
          </a:p>
          <a:p>
            <a:pPr>
              <a:lnSpc>
                <a:spcPct val="130000"/>
              </a:lnSpc>
            </a:pPr>
            <a:r>
              <a:rPr lang="en-US" altLang="ja-JP" dirty="0"/>
              <a:t>32</a:t>
            </a:r>
            <a:r>
              <a:rPr lang="ja-JP" altLang="ja-JP"/>
              <a:t>型のモニターから</a:t>
            </a:r>
            <a:r>
              <a:rPr lang="en-US" altLang="ja-JP" dirty="0"/>
              <a:t>50cm</a:t>
            </a:r>
            <a:r>
              <a:rPr lang="ja-JP" altLang="ja-JP"/>
              <a:t>離れたところで実施します。</a:t>
            </a:r>
          </a:p>
          <a:p>
            <a:pPr>
              <a:lnSpc>
                <a:spcPct val="130000"/>
              </a:lnSpc>
            </a:pPr>
            <a:r>
              <a:rPr lang="ja-JP" altLang="ja-JP"/>
              <a:t>中央に注視点を設けます。有効視野を</a:t>
            </a:r>
            <a:r>
              <a:rPr lang="en-US" altLang="ja-JP" dirty="0"/>
              <a:t>20</a:t>
            </a:r>
            <a:r>
              <a:rPr lang="ja-JP" altLang="ja-JP"/>
              <a:t>度とすると注視点より半径</a:t>
            </a:r>
            <a:r>
              <a:rPr lang="en-US" altLang="ja-JP" dirty="0"/>
              <a:t>18.2cm</a:t>
            </a:r>
            <a:r>
              <a:rPr lang="ja-JP" altLang="ja-JP"/>
              <a:t>範囲が有効視野範囲となります。</a:t>
            </a:r>
          </a:p>
          <a:p>
            <a:pPr>
              <a:lnSpc>
                <a:spcPct val="130000"/>
              </a:lnSpc>
            </a:pPr>
            <a:r>
              <a:rPr lang="ja-JP" altLang="ja-JP"/>
              <a:t>解像度に関しては無知であり、適正値が不明のため遷移図を見ていただき、妥当な値がありましたらご教授ください。</a:t>
            </a:r>
          </a:p>
          <a:p>
            <a:pPr>
              <a:lnSpc>
                <a:spcPct val="130000"/>
              </a:lnSpc>
            </a:pPr>
            <a:r>
              <a:rPr lang="en-US" altLang="ja-JP" dirty="0"/>
              <a:t> </a:t>
            </a:r>
            <a:endParaRPr lang="ja-JP" altLang="ja-JP"/>
          </a:p>
          <a:p>
            <a:pPr>
              <a:lnSpc>
                <a:spcPct val="130000"/>
              </a:lnSpc>
            </a:pPr>
            <a:r>
              <a:rPr lang="ja-JP" altLang="ja-JP"/>
              <a:t>評価法は以下の２種類があります。</a:t>
            </a:r>
          </a:p>
          <a:p>
            <a:pPr>
              <a:lnSpc>
                <a:spcPct val="130000"/>
              </a:lnSpc>
            </a:pPr>
            <a:endParaRPr kumimoji="1" lang="ja-JP" altLang="en-US"/>
          </a:p>
        </p:txBody>
      </p:sp>
      <p:sp>
        <p:nvSpPr>
          <p:cNvPr id="3" name="テキスト ボックス 2">
            <a:extLst>
              <a:ext uri="{FF2B5EF4-FFF2-40B4-BE49-F238E27FC236}">
                <a16:creationId xmlns:a16="http://schemas.microsoft.com/office/drawing/2014/main" id="{71C5C0BC-1F4C-364E-8926-BBF4754A70F5}"/>
              </a:ext>
            </a:extLst>
          </p:cNvPr>
          <p:cNvSpPr txBox="1"/>
          <p:nvPr/>
        </p:nvSpPr>
        <p:spPr>
          <a:xfrm>
            <a:off x="811997" y="144379"/>
            <a:ext cx="7520007" cy="769441"/>
          </a:xfrm>
          <a:prstGeom prst="rect">
            <a:avLst/>
          </a:prstGeom>
          <a:solidFill>
            <a:schemeClr val="tx1"/>
          </a:solidFill>
        </p:spPr>
        <p:txBody>
          <a:bodyPr wrap="none" rtlCol="0">
            <a:spAutoFit/>
          </a:bodyPr>
          <a:lstStyle/>
          <a:p>
            <a:r>
              <a:rPr lang="ja-JP" altLang="ja-JP" sz="4400">
                <a:solidFill>
                  <a:schemeClr val="bg1"/>
                </a:solidFill>
              </a:rPr>
              <a:t>半側空間無視評価法の設計図</a:t>
            </a:r>
          </a:p>
        </p:txBody>
      </p:sp>
    </p:spTree>
    <p:extLst>
      <p:ext uri="{BB962C8B-B14F-4D97-AF65-F5344CB8AC3E}">
        <p14:creationId xmlns:p14="http://schemas.microsoft.com/office/powerpoint/2010/main" val="2067052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せ</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970850" y="90650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6317014" y="1644209"/>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7313049" y="349132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1" name="テキスト ボックス 40">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2" name="テキスト ボックス 41">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307834876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つ</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7366058" y="4200915"/>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5329431"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2095283" y="420091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1" name="テキスト ボックス 40">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2" name="テキスト ボックス 41">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158540772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6" name="テキスト ボックス 5">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と</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2095283" y="1641626"/>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7366058" y="421254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973452" y="4210793"/>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0" name="テキスト ボックス 39">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1" name="テキスト ボックス 40">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2" name="テキスト ボックス 41">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8" name="テキスト ボックス 47">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1" name="テキスト ボックス 50">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205145301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こ</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970850" y="190999"/>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5301369" y="348091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970850" y="276739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1" name="テキスト ボックス 40">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2" name="テキスト ボックス 41">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366872031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EA973A58-BAEC-6743-94EC-36BC877AB0A7}"/>
              </a:ext>
            </a:extLst>
          </p:cNvPr>
          <p:cNvSpPr txBox="1"/>
          <p:nvPr/>
        </p:nvSpPr>
        <p:spPr>
          <a:xfrm>
            <a:off x="7366058" y="91691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ふ</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3" name="テキスト ボックス 42">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4" name="テキスト ボックス 43">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5" name="テキスト ボックス 44">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6" name="テキスト ボックス 45">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379310302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け</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7366058" y="3472061"/>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6376567" y="199742"/>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3156401" y="421079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1" name="テキスト ボックス 40">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2" name="テキスト ボックス 41">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43719498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 name="テキスト ボックス 3">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し</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6291711" y="348091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2107357" y="2771059"/>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981661" y="87709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0" name="テキスト ボックス 39">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1" name="テキスト ボックス 40">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2" name="テキスト ボックス 41">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8" name="テキスト ボックス 47">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1" name="テキスト ボックス 50">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332400826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ら</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1896324" y="943247"/>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6376567" y="87560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7299837" y="2742936"/>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1" name="テキスト ボックス 40">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2" name="テキスト ボックス 41">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122292152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れ</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6349757" y="930492"/>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1012089" y="1684688"/>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968672" y="3283161"/>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1" name="テキスト ボックス 40">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2" name="テキスト ボックス 41">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2214534379"/>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え</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2110619" y="1652176"/>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969839" y="2780798"/>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5300713" y="3477517"/>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1" name="テキスト ボックス 40">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2" name="テキスト ボックス 41">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346917803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921995" y="2335126"/>
            <a:ext cx="5300011" cy="880782"/>
          </a:xfrm>
        </p:spPr>
        <p:txBody>
          <a:bodyPr>
            <a:noAutofit/>
          </a:bodyPr>
          <a:lstStyle/>
          <a:p>
            <a:pPr marL="0" indent="0" algn="ctr">
              <a:buNone/>
            </a:pPr>
            <a:r>
              <a:rPr lang="ja-JP" altLang="en-US" sz="3038">
                <a:latin typeface="メイリオ" panose="020B0604030504040204" pitchFamily="50" charset="-128"/>
                <a:ea typeface="メイリオ" panose="020B0604030504040204" pitchFamily="50" charset="-128"/>
              </a:rPr>
              <a:t>妨害刺激がある中でひらがなを読み上げる課題</a:t>
            </a:r>
            <a:endParaRPr lang="en-US" altLang="ja-JP" sz="3038"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0022C1D-5186-FE40-B9EA-C51BFED1EEBC}"/>
              </a:ext>
            </a:extLst>
          </p:cNvPr>
          <p:cNvSpPr txBox="1"/>
          <p:nvPr/>
        </p:nvSpPr>
        <p:spPr>
          <a:xfrm>
            <a:off x="3240640" y="1641018"/>
            <a:ext cx="2662721" cy="531720"/>
          </a:xfrm>
          <a:prstGeom prst="rect">
            <a:avLst/>
          </a:prstGeom>
          <a:solidFill>
            <a:schemeClr val="tx1"/>
          </a:solidFill>
        </p:spPr>
        <p:txBody>
          <a:bodyPr wrap="square" rtlCol="0">
            <a:noAutofit/>
          </a:bodyPr>
          <a:lstStyle/>
          <a:p>
            <a:pPr algn="ctr"/>
            <a:r>
              <a:rPr lang="en-US" altLang="ja-JP" sz="3200" dirty="0">
                <a:solidFill>
                  <a:schemeClr val="bg1"/>
                </a:solidFill>
                <a:latin typeface="メイリオ" panose="020B0604030504040204" pitchFamily="50" charset="-128"/>
                <a:ea typeface="メイリオ" panose="020B0604030504040204" pitchFamily="50" charset="-128"/>
              </a:rPr>
              <a:t>Test Part1</a:t>
            </a:r>
          </a:p>
        </p:txBody>
      </p:sp>
    </p:spTree>
    <p:extLst>
      <p:ext uri="{BB962C8B-B14F-4D97-AF65-F5344CB8AC3E}">
        <p14:creationId xmlns:p14="http://schemas.microsoft.com/office/powerpoint/2010/main" val="3816724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そ</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5306177" y="421079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6328719" y="91691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2063625" y="916350"/>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1" name="テキスト ボックス 40">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2" name="テキスト ボックス 41">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301438688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お</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2095283" y="4231842"/>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5300713" y="18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7333315" y="4210793"/>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1" name="テキスト ボックス 40">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2" name="テキスト ボックス 41">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413293224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 name="テキスト ボックス 2">
            <a:extLst>
              <a:ext uri="{FF2B5EF4-FFF2-40B4-BE49-F238E27FC236}">
                <a16:creationId xmlns:a16="http://schemas.microsoft.com/office/drawing/2014/main" id="{291B93E8-95C5-504C-8BE2-2E9025EA60DD}"/>
              </a:ext>
            </a:extLst>
          </p:cNvPr>
          <p:cNvSpPr txBox="1"/>
          <p:nvPr/>
        </p:nvSpPr>
        <p:spPr>
          <a:xfrm>
            <a:off x="5300713" y="4224064"/>
            <a:ext cx="720000" cy="719999"/>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よ</a:t>
            </a:r>
            <a:endParaRPr lang="ja-JP" altLang="en-US" sz="4000" dirty="0">
              <a:latin typeface="MS Gothic" panose="020B0609070205080204" pitchFamily="49" charset="-128"/>
              <a:ea typeface="MS Gothic" panose="020B0609070205080204" pitchFamily="49" charset="-128"/>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3152493" y="2208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2" name="テキスト ボックス 41">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4" name="テキスト ボックス 43">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6" name="テキスト ボックス 45">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8" name="テキスト ボックス 47">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1" name="テキスト ボックス 50">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324101870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ね</a:t>
            </a:r>
          </a:p>
        </p:txBody>
      </p:sp>
      <p:sp>
        <p:nvSpPr>
          <p:cNvPr id="18" name="テキスト ボックス 17">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3" name="テキスト ボックス 42">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4" name="テキスト ボックス 43">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5" name="テキスト ボックス 44">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6" name="テキスト ボックス 45">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418097652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 name="テキスト ボックス 3">
            <a:extLst>
              <a:ext uri="{FF2B5EF4-FFF2-40B4-BE49-F238E27FC236}">
                <a16:creationId xmlns:a16="http://schemas.microsoft.com/office/drawing/2014/main" id="{368B6B18-9293-2B46-804C-9BD23D135EA3}"/>
              </a:ext>
            </a:extLst>
          </p:cNvPr>
          <p:cNvSpPr txBox="1"/>
          <p:nvPr/>
        </p:nvSpPr>
        <p:spPr>
          <a:xfrm>
            <a:off x="7200038"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6413D986-EACA-6741-A3D0-310035B9405C}"/>
              </a:ext>
            </a:extLst>
          </p:cNvPr>
          <p:cNvSpPr txBox="1"/>
          <p:nvPr/>
        </p:nvSpPr>
        <p:spPr>
          <a:xfrm>
            <a:off x="1858745"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A5259007-6492-2848-AD4B-1652DB211B9E}"/>
              </a:ext>
            </a:extLst>
          </p:cNvPr>
          <p:cNvSpPr txBox="1"/>
          <p:nvPr/>
        </p:nvSpPr>
        <p:spPr>
          <a:xfrm>
            <a:off x="970850" y="3313019"/>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rPr>
              <a:t>★</a:t>
            </a:r>
            <a:endParaRPr lang="ja-JP" altLang="en-US" sz="4000" dirty="0">
              <a:solidFill>
                <a:srgbClr val="FF0000"/>
              </a:solidFill>
              <a:latin typeface="MS Gothic" panose="020B0609070205080204" pitchFamily="49" charset="-128"/>
              <a:ea typeface="MS Gothic" panose="020B0609070205080204" pitchFamily="49" charset="-128"/>
            </a:endParaRPr>
          </a:p>
        </p:txBody>
      </p:sp>
      <p:sp>
        <p:nvSpPr>
          <p:cNvPr id="38" name="テキスト ボックス 37">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ゆ</a:t>
            </a: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4" name="テキスト ボックス 43">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5" name="テキスト ボックス 44">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6" name="テキスト ボックス 45">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8" name="テキスト ボックス 47">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1" name="テキスト ボックス 50">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186170706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7317B9C5-FD93-3942-8F08-F7338D6D3329}"/>
              </a:ext>
            </a:extLst>
          </p:cNvPr>
          <p:cNvSpPr txBox="1"/>
          <p:nvPr/>
        </p:nvSpPr>
        <p:spPr>
          <a:xfrm>
            <a:off x="3156401" y="349079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ひ</a:t>
            </a: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3" name="テキスト ボックス 42">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4" name="テキスト ボックス 43">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5" name="テキスト ボックス 44">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6" name="テキスト ボックス 45">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278348228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7" name="テキスト ボックス 6">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む</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正方形/長方形 7">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3" name="テキスト ボックス 42">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4" name="テキスト ボックス 43">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5" name="テキスト ボックス 44">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6" name="テキスト ボックス 45">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193927205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さ</a:t>
            </a:r>
          </a:p>
        </p:txBody>
      </p:sp>
      <p:sp>
        <p:nvSpPr>
          <p:cNvPr id="33" name="テキスト ボックス 32">
            <a:extLst>
              <a:ext uri="{FF2B5EF4-FFF2-40B4-BE49-F238E27FC236}">
                <a16:creationId xmlns:a16="http://schemas.microsoft.com/office/drawing/2014/main" id="{E0E72BBF-D1F0-5A48-9F8B-39AFF0A38FB2}"/>
              </a:ext>
            </a:extLst>
          </p:cNvPr>
          <p:cNvSpPr txBox="1"/>
          <p:nvPr/>
        </p:nvSpPr>
        <p:spPr>
          <a:xfrm>
            <a:off x="7366058" y="3482691"/>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3" name="テキスト ボックス 42">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4" name="テキスト ボックス 43">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5" name="テキスト ボックス 44">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6" name="テキスト ボックス 45">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146984486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や</a:t>
            </a:r>
          </a:p>
        </p:txBody>
      </p:sp>
      <p:sp>
        <p:nvSpPr>
          <p:cNvPr id="32" name="テキスト ボックス 31">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a:t>
            </a:r>
            <a:endParaRPr lang="ja-JP" altLang="en-US" sz="4000" dirty="0">
              <a:latin typeface="MS Gothic" panose="020B0609070205080204" pitchFamily="49" charset="-128"/>
              <a:ea typeface="MS Gothic" panose="020B0609070205080204" pitchFamily="49" charset="-128"/>
            </a:endParaRPr>
          </a:p>
        </p:txBody>
      </p:sp>
      <p:sp>
        <p:nvSpPr>
          <p:cNvPr id="38" name="テキスト ボックス 37">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a:t>
            </a:r>
            <a:endParaRPr lang="ja-JP" altLang="en-US" sz="4000" dirty="0">
              <a:latin typeface="MS Gothic" panose="020B0609070205080204" pitchFamily="49" charset="-128"/>
              <a:ea typeface="MS Gothic" panose="020B0609070205080204" pitchFamily="49" charset="-128"/>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3" name="テキスト ボックス 42">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4" name="テキスト ボックス 43">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5" name="テキスト ボックス 44">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6" name="テキスト ボックス 45">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14297756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も</a:t>
            </a:r>
          </a:p>
        </p:txBody>
      </p:sp>
      <p:sp>
        <p:nvSpPr>
          <p:cNvPr id="28" name="テキスト ボックス 27">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rPr>
              <a:t>■</a:t>
            </a:r>
            <a:endParaRPr lang="ja-JP" altLang="en-US" sz="4000" dirty="0">
              <a:solidFill>
                <a:srgbClr val="FF0000"/>
              </a:solidFill>
              <a:latin typeface="MS Gothic" panose="020B0609070205080204" pitchFamily="49" charset="-128"/>
              <a:ea typeface="MS Gothic" panose="020B0609070205080204" pitchFamily="49" charset="-128"/>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3" name="テキスト ボックス 42">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4" name="テキスト ボックス 43">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5" name="テキスト ボックス 44">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6" name="テキスト ボックス 45">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95379055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線矢印コネクタ 8">
            <a:extLst>
              <a:ext uri="{FF2B5EF4-FFF2-40B4-BE49-F238E27FC236}">
                <a16:creationId xmlns:a16="http://schemas.microsoft.com/office/drawing/2014/main" id="{9079F0B1-9004-E44A-A68A-E2D7041E13C9}"/>
              </a:ext>
            </a:extLst>
          </p:cNvPr>
          <p:cNvCxnSpPr/>
          <p:nvPr/>
        </p:nvCxnSpPr>
        <p:spPr>
          <a:xfrm>
            <a:off x="421782" y="399015"/>
            <a:ext cx="81674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09D0759-D6C7-4744-8791-212857E7FE24}"/>
              </a:ext>
            </a:extLst>
          </p:cNvPr>
          <p:cNvSpPr txBox="1"/>
          <p:nvPr/>
        </p:nvSpPr>
        <p:spPr>
          <a:xfrm>
            <a:off x="158360" y="4393886"/>
            <a:ext cx="8845691" cy="646331"/>
          </a:xfrm>
          <a:prstGeom prst="rect">
            <a:avLst/>
          </a:prstGeom>
          <a:noFill/>
        </p:spPr>
        <p:txBody>
          <a:bodyPr wrap="none" rtlCol="0">
            <a:spAutoFit/>
          </a:bodyPr>
          <a:lstStyle/>
          <a:p>
            <a:r>
              <a:rPr kumimoji="1" lang="ja-JP" altLang="en-US"/>
              <a:t>注視点の十字がうまく表示されいませんが、実際にはあります。</a:t>
            </a:r>
            <a:endParaRPr kumimoji="1" lang="en-US" altLang="ja-JP" dirty="0"/>
          </a:p>
          <a:p>
            <a:r>
              <a:rPr kumimoji="1" lang="ja-JP" altLang="en-US"/>
              <a:t>テスト開始時と終了時は共に白紙に十字のみで</a:t>
            </a:r>
            <a:r>
              <a:rPr kumimoji="1" lang="en-US" altLang="ja-JP" dirty="0"/>
              <a:t>5000ms</a:t>
            </a:r>
            <a:r>
              <a:rPr kumimoji="1" lang="ja-JP" altLang="en-US"/>
              <a:t>の期間を設けてください。</a:t>
            </a:r>
            <a:endParaRPr kumimoji="1" lang="en-US" altLang="ja-JP" dirty="0"/>
          </a:p>
        </p:txBody>
      </p:sp>
      <p:cxnSp>
        <p:nvCxnSpPr>
          <p:cNvPr id="14" name="直線矢印コネクタ 13">
            <a:extLst>
              <a:ext uri="{FF2B5EF4-FFF2-40B4-BE49-F238E27FC236}">
                <a16:creationId xmlns:a16="http://schemas.microsoft.com/office/drawing/2014/main" id="{F4FCF186-BFA7-D94F-875E-B74BDD7E1266}"/>
              </a:ext>
            </a:extLst>
          </p:cNvPr>
          <p:cNvCxnSpPr/>
          <p:nvPr/>
        </p:nvCxnSpPr>
        <p:spPr>
          <a:xfrm>
            <a:off x="421782" y="399015"/>
            <a:ext cx="81674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292B128-0CE5-9341-8251-46A20387FCC9}"/>
              </a:ext>
            </a:extLst>
          </p:cNvPr>
          <p:cNvSpPr txBox="1"/>
          <p:nvPr/>
        </p:nvSpPr>
        <p:spPr>
          <a:xfrm>
            <a:off x="399179" y="3557745"/>
            <a:ext cx="2595582" cy="646331"/>
          </a:xfrm>
          <a:prstGeom prst="rect">
            <a:avLst/>
          </a:prstGeom>
          <a:solidFill>
            <a:schemeClr val="bg1">
              <a:lumMod val="85000"/>
            </a:schemeClr>
          </a:solidFill>
        </p:spPr>
        <p:txBody>
          <a:bodyPr wrap="none" rtlCol="0">
            <a:spAutoFit/>
          </a:bodyPr>
          <a:lstStyle/>
          <a:p>
            <a:r>
              <a:rPr kumimoji="1" lang="ja-JP" altLang="en-US"/>
              <a:t>開始時は</a:t>
            </a:r>
            <a:r>
              <a:rPr kumimoji="1" lang="en-US" altLang="ja-JP" dirty="0"/>
              <a:t>5000ms</a:t>
            </a:r>
          </a:p>
          <a:p>
            <a:r>
              <a:rPr kumimoji="1" lang="ja-JP" altLang="en-US"/>
              <a:t>各試行の</a:t>
            </a:r>
            <a:r>
              <a:rPr kumimoji="1" lang="en-US" altLang="ja-JP" dirty="0"/>
              <a:t>Blank</a:t>
            </a:r>
            <a:r>
              <a:rPr kumimoji="1" lang="ja-JP" altLang="en-US"/>
              <a:t>は</a:t>
            </a:r>
            <a:r>
              <a:rPr kumimoji="1" lang="en-US" altLang="ja-JP" dirty="0"/>
              <a:t>1500ms</a:t>
            </a:r>
            <a:endParaRPr kumimoji="1" lang="ja-JP" altLang="en-US"/>
          </a:p>
        </p:txBody>
      </p:sp>
      <p:grpSp>
        <p:nvGrpSpPr>
          <p:cNvPr id="27" name="グループ化 26">
            <a:extLst>
              <a:ext uri="{FF2B5EF4-FFF2-40B4-BE49-F238E27FC236}">
                <a16:creationId xmlns:a16="http://schemas.microsoft.com/office/drawing/2014/main" id="{540DBAF0-71D8-8942-9D4A-D1C92F67BFE3}"/>
              </a:ext>
            </a:extLst>
          </p:cNvPr>
          <p:cNvGrpSpPr/>
          <p:nvPr/>
        </p:nvGrpSpPr>
        <p:grpSpPr>
          <a:xfrm>
            <a:off x="0" y="520021"/>
            <a:ext cx="8970877" cy="2588857"/>
            <a:chOff x="0" y="798316"/>
            <a:chExt cx="8970877" cy="2588857"/>
          </a:xfrm>
        </p:grpSpPr>
        <p:grpSp>
          <p:nvGrpSpPr>
            <p:cNvPr id="12" name="グループ化 11">
              <a:extLst>
                <a:ext uri="{FF2B5EF4-FFF2-40B4-BE49-F238E27FC236}">
                  <a16:creationId xmlns:a16="http://schemas.microsoft.com/office/drawing/2014/main" id="{913793A1-EBA7-0844-83B9-3296BD82CCDA}"/>
                </a:ext>
              </a:extLst>
            </p:cNvPr>
            <p:cNvGrpSpPr/>
            <p:nvPr/>
          </p:nvGrpSpPr>
          <p:grpSpPr>
            <a:xfrm>
              <a:off x="0" y="1756326"/>
              <a:ext cx="8945218" cy="1630847"/>
              <a:chOff x="-1338218" y="1445401"/>
              <a:chExt cx="11529391" cy="2040750"/>
            </a:xfrm>
          </p:grpSpPr>
          <p:grpSp>
            <p:nvGrpSpPr>
              <p:cNvPr id="8" name="グループ化 7">
                <a:extLst>
                  <a:ext uri="{FF2B5EF4-FFF2-40B4-BE49-F238E27FC236}">
                    <a16:creationId xmlns:a16="http://schemas.microsoft.com/office/drawing/2014/main" id="{6D56B76D-0EAF-444B-8FA0-7FDC9E0ABE19}"/>
                  </a:ext>
                </a:extLst>
              </p:cNvPr>
              <p:cNvGrpSpPr/>
              <p:nvPr/>
            </p:nvGrpSpPr>
            <p:grpSpPr>
              <a:xfrm>
                <a:off x="218914" y="1445401"/>
                <a:ext cx="9972259" cy="2040750"/>
                <a:chOff x="-954154" y="551250"/>
                <a:chExt cx="9972259" cy="2040750"/>
              </a:xfrm>
            </p:grpSpPr>
            <p:pic>
              <p:nvPicPr>
                <p:cNvPr id="7" name="図 6">
                  <a:extLst>
                    <a:ext uri="{FF2B5EF4-FFF2-40B4-BE49-F238E27FC236}">
                      <a16:creationId xmlns:a16="http://schemas.microsoft.com/office/drawing/2014/main" id="{0B78ED07-F96D-2F4E-AF98-EF153F6C72AC}"/>
                    </a:ext>
                  </a:extLst>
                </p:cNvPr>
                <p:cNvPicPr>
                  <a:picLocks noChangeAspect="1"/>
                </p:cNvPicPr>
                <p:nvPr/>
              </p:nvPicPr>
              <p:blipFill>
                <a:blip r:embed="rId2"/>
                <a:stretch>
                  <a:fillRect/>
                </a:stretch>
              </p:blipFill>
              <p:spPr>
                <a:xfrm>
                  <a:off x="5498105" y="551250"/>
                  <a:ext cx="3520000" cy="1980000"/>
                </a:xfrm>
                <a:prstGeom prst="rect">
                  <a:avLst/>
                </a:prstGeom>
                <a:ln>
                  <a:solidFill>
                    <a:schemeClr val="tx1"/>
                  </a:solidFill>
                </a:ln>
                <a:scene3d>
                  <a:camera prst="orthographicFront">
                    <a:rot lat="1200000" lon="3000000" rev="0"/>
                  </a:camera>
                  <a:lightRig rig="threePt" dir="t"/>
                </a:scene3d>
              </p:spPr>
            </p:pic>
            <p:pic>
              <p:nvPicPr>
                <p:cNvPr id="4" name="図 3">
                  <a:extLst>
                    <a:ext uri="{FF2B5EF4-FFF2-40B4-BE49-F238E27FC236}">
                      <a16:creationId xmlns:a16="http://schemas.microsoft.com/office/drawing/2014/main" id="{0C5F19EC-49CE-964E-8087-F742878459DA}"/>
                    </a:ext>
                  </a:extLst>
                </p:cNvPr>
                <p:cNvPicPr>
                  <a:picLocks noChangeAspect="1"/>
                </p:cNvPicPr>
                <p:nvPr/>
              </p:nvPicPr>
              <p:blipFill>
                <a:blip r:embed="rId3"/>
                <a:stretch>
                  <a:fillRect/>
                </a:stretch>
              </p:blipFill>
              <p:spPr>
                <a:xfrm>
                  <a:off x="3863006" y="571500"/>
                  <a:ext cx="3520000" cy="1980000"/>
                </a:xfrm>
                <a:prstGeom prst="rect">
                  <a:avLst/>
                </a:prstGeom>
                <a:ln>
                  <a:solidFill>
                    <a:schemeClr val="tx1"/>
                  </a:solidFill>
                </a:ln>
                <a:scene3d>
                  <a:camera prst="orthographicFront">
                    <a:rot lat="1200000" lon="3000000" rev="0"/>
                  </a:camera>
                  <a:lightRig rig="threePt" dir="t"/>
                </a:scene3d>
              </p:spPr>
            </p:pic>
            <p:pic>
              <p:nvPicPr>
                <p:cNvPr id="5" name="図 4">
                  <a:extLst>
                    <a:ext uri="{FF2B5EF4-FFF2-40B4-BE49-F238E27FC236}">
                      <a16:creationId xmlns:a16="http://schemas.microsoft.com/office/drawing/2014/main" id="{6357CEF2-97CE-4041-BDDB-3320B8317A0F}"/>
                    </a:ext>
                  </a:extLst>
                </p:cNvPr>
                <p:cNvPicPr>
                  <a:picLocks noChangeAspect="1"/>
                </p:cNvPicPr>
                <p:nvPr/>
              </p:nvPicPr>
              <p:blipFill>
                <a:blip r:embed="rId4"/>
                <a:stretch>
                  <a:fillRect/>
                </a:stretch>
              </p:blipFill>
              <p:spPr>
                <a:xfrm>
                  <a:off x="2239616" y="571500"/>
                  <a:ext cx="3520000" cy="1980000"/>
                </a:xfrm>
                <a:prstGeom prst="rect">
                  <a:avLst/>
                </a:prstGeom>
                <a:ln>
                  <a:solidFill>
                    <a:schemeClr val="tx1"/>
                  </a:solidFill>
                </a:ln>
                <a:scene3d>
                  <a:camera prst="orthographicFront">
                    <a:rot lat="1200000" lon="3000000" rev="0"/>
                  </a:camera>
                  <a:lightRig rig="threePt" dir="t"/>
                </a:scene3d>
              </p:spPr>
            </p:pic>
            <p:pic>
              <p:nvPicPr>
                <p:cNvPr id="6" name="図 5">
                  <a:extLst>
                    <a:ext uri="{FF2B5EF4-FFF2-40B4-BE49-F238E27FC236}">
                      <a16:creationId xmlns:a16="http://schemas.microsoft.com/office/drawing/2014/main" id="{8EBA09A2-2D8F-8C4C-8EA5-F433C9653887}"/>
                    </a:ext>
                  </a:extLst>
                </p:cNvPr>
                <p:cNvPicPr>
                  <a:picLocks noChangeAspect="1"/>
                </p:cNvPicPr>
                <p:nvPr/>
              </p:nvPicPr>
              <p:blipFill>
                <a:blip r:embed="rId3"/>
                <a:stretch>
                  <a:fillRect/>
                </a:stretch>
              </p:blipFill>
              <p:spPr>
                <a:xfrm>
                  <a:off x="642731" y="612000"/>
                  <a:ext cx="3520000" cy="1980000"/>
                </a:xfrm>
                <a:prstGeom prst="rect">
                  <a:avLst/>
                </a:prstGeom>
                <a:ln>
                  <a:solidFill>
                    <a:schemeClr val="tx1"/>
                  </a:solidFill>
                </a:ln>
                <a:scene3d>
                  <a:camera prst="orthographicFront">
                    <a:rot lat="1200000" lon="3000000" rev="0"/>
                  </a:camera>
                  <a:lightRig rig="threePt" dir="t"/>
                </a:scene3d>
              </p:spPr>
            </p:pic>
            <p:pic>
              <p:nvPicPr>
                <p:cNvPr id="2" name="図 1">
                  <a:extLst>
                    <a:ext uri="{FF2B5EF4-FFF2-40B4-BE49-F238E27FC236}">
                      <a16:creationId xmlns:a16="http://schemas.microsoft.com/office/drawing/2014/main" id="{A193DCDF-B64D-064E-822F-E8505D2A166B}"/>
                    </a:ext>
                  </a:extLst>
                </p:cNvPr>
                <p:cNvPicPr>
                  <a:picLocks noChangeAspect="1"/>
                </p:cNvPicPr>
                <p:nvPr/>
              </p:nvPicPr>
              <p:blipFill>
                <a:blip r:embed="rId5"/>
                <a:stretch>
                  <a:fillRect/>
                </a:stretch>
              </p:blipFill>
              <p:spPr>
                <a:xfrm>
                  <a:off x="-954154" y="612000"/>
                  <a:ext cx="3520000" cy="1980000"/>
                </a:xfrm>
                <a:prstGeom prst="rect">
                  <a:avLst/>
                </a:prstGeom>
                <a:ln>
                  <a:solidFill>
                    <a:schemeClr val="tx1"/>
                  </a:solidFill>
                </a:ln>
                <a:scene3d>
                  <a:camera prst="orthographicFront">
                    <a:rot lat="1200000" lon="3000000" rev="0"/>
                  </a:camera>
                  <a:lightRig rig="threePt" dir="t"/>
                </a:scene3d>
              </p:spPr>
            </p:pic>
          </p:grpSp>
          <p:pic>
            <p:nvPicPr>
              <p:cNvPr id="11" name="図 10">
                <a:extLst>
                  <a:ext uri="{FF2B5EF4-FFF2-40B4-BE49-F238E27FC236}">
                    <a16:creationId xmlns:a16="http://schemas.microsoft.com/office/drawing/2014/main" id="{1B14EE36-E0F7-8D48-946E-5AB7C96F73E8}"/>
                  </a:ext>
                </a:extLst>
              </p:cNvPr>
              <p:cNvPicPr>
                <a:picLocks noChangeAspect="1"/>
              </p:cNvPicPr>
              <p:nvPr/>
            </p:nvPicPr>
            <p:blipFill>
              <a:blip r:embed="rId3"/>
              <a:stretch>
                <a:fillRect/>
              </a:stretch>
            </p:blipFill>
            <p:spPr>
              <a:xfrm>
                <a:off x="-1338218" y="1465651"/>
                <a:ext cx="3520000" cy="1980000"/>
              </a:xfrm>
              <a:prstGeom prst="rect">
                <a:avLst/>
              </a:prstGeom>
              <a:ln>
                <a:solidFill>
                  <a:schemeClr val="tx1"/>
                </a:solidFill>
              </a:ln>
              <a:scene3d>
                <a:camera prst="orthographicFront">
                  <a:rot lat="1200000" lon="3000000" rev="0"/>
                </a:camera>
                <a:lightRig rig="threePt" dir="t"/>
              </a:scene3d>
            </p:spPr>
          </p:pic>
        </p:grpSp>
        <p:sp>
          <p:nvSpPr>
            <p:cNvPr id="15" name="テキスト ボックス 14">
              <a:extLst>
                <a:ext uri="{FF2B5EF4-FFF2-40B4-BE49-F238E27FC236}">
                  <a16:creationId xmlns:a16="http://schemas.microsoft.com/office/drawing/2014/main" id="{438073D4-4D38-834C-B2BA-D6577873798F}"/>
                </a:ext>
              </a:extLst>
            </p:cNvPr>
            <p:cNvSpPr txBox="1"/>
            <p:nvPr/>
          </p:nvSpPr>
          <p:spPr>
            <a:xfrm>
              <a:off x="200555" y="809557"/>
              <a:ext cx="763351" cy="584775"/>
            </a:xfrm>
            <a:prstGeom prst="rect">
              <a:avLst/>
            </a:prstGeom>
            <a:solidFill>
              <a:schemeClr val="bg1">
                <a:lumMod val="85000"/>
              </a:schemeClr>
            </a:solidFill>
          </p:spPr>
          <p:txBody>
            <a:bodyPr wrap="none" rtlCol="0">
              <a:spAutoFit/>
            </a:bodyPr>
            <a:lstStyle/>
            <a:p>
              <a:r>
                <a:rPr kumimoji="1" lang="en-US" altLang="ja-JP" dirty="0"/>
                <a:t>Start</a:t>
              </a:r>
            </a:p>
            <a:p>
              <a:r>
                <a:rPr kumimoji="1" lang="en-US" altLang="ja-JP" sz="1400" dirty="0"/>
                <a:t>5000ms</a:t>
              </a:r>
              <a:endParaRPr kumimoji="1" lang="ja-JP" altLang="en-US" sz="1400"/>
            </a:p>
          </p:txBody>
        </p:sp>
        <p:sp>
          <p:nvSpPr>
            <p:cNvPr id="17" name="テキスト ボックス 16">
              <a:extLst>
                <a:ext uri="{FF2B5EF4-FFF2-40B4-BE49-F238E27FC236}">
                  <a16:creationId xmlns:a16="http://schemas.microsoft.com/office/drawing/2014/main" id="{14B4D81E-4BF3-BA4F-AF3A-295C359FF117}"/>
                </a:ext>
              </a:extLst>
            </p:cNvPr>
            <p:cNvSpPr txBox="1"/>
            <p:nvPr/>
          </p:nvSpPr>
          <p:spPr>
            <a:xfrm>
              <a:off x="1314449" y="833423"/>
              <a:ext cx="832279" cy="584775"/>
            </a:xfrm>
            <a:prstGeom prst="rect">
              <a:avLst/>
            </a:prstGeom>
            <a:solidFill>
              <a:schemeClr val="bg1">
                <a:lumMod val="85000"/>
              </a:schemeClr>
            </a:solidFill>
          </p:spPr>
          <p:txBody>
            <a:bodyPr wrap="none" rtlCol="0">
              <a:spAutoFit/>
            </a:bodyPr>
            <a:lstStyle/>
            <a:p>
              <a:r>
                <a:rPr kumimoji="1" lang="en-US" altLang="ja-JP" dirty="0"/>
                <a:t>Stimuli</a:t>
              </a:r>
            </a:p>
            <a:p>
              <a:r>
                <a:rPr kumimoji="1" lang="en-US" altLang="ja-JP" sz="1400" dirty="0"/>
                <a:t>2000ms</a:t>
              </a:r>
              <a:endParaRPr kumimoji="1" lang="ja-JP" altLang="en-US" sz="1400"/>
            </a:p>
          </p:txBody>
        </p:sp>
        <p:sp>
          <p:nvSpPr>
            <p:cNvPr id="18" name="テキスト ボックス 17">
              <a:extLst>
                <a:ext uri="{FF2B5EF4-FFF2-40B4-BE49-F238E27FC236}">
                  <a16:creationId xmlns:a16="http://schemas.microsoft.com/office/drawing/2014/main" id="{B18F323E-88C3-8441-9BA5-D9EB5732FD10}"/>
                </a:ext>
              </a:extLst>
            </p:cNvPr>
            <p:cNvSpPr txBox="1"/>
            <p:nvPr/>
          </p:nvSpPr>
          <p:spPr>
            <a:xfrm>
              <a:off x="2613086" y="809556"/>
              <a:ext cx="763351" cy="584775"/>
            </a:xfrm>
            <a:prstGeom prst="rect">
              <a:avLst/>
            </a:prstGeom>
            <a:solidFill>
              <a:schemeClr val="bg1">
                <a:lumMod val="85000"/>
              </a:schemeClr>
            </a:solidFill>
          </p:spPr>
          <p:txBody>
            <a:bodyPr wrap="none" rtlCol="0">
              <a:spAutoFit/>
            </a:bodyPr>
            <a:lstStyle/>
            <a:p>
              <a:r>
                <a:rPr kumimoji="1" lang="en-US" altLang="ja-JP" dirty="0"/>
                <a:t>Blank</a:t>
              </a:r>
            </a:p>
            <a:p>
              <a:r>
                <a:rPr kumimoji="1" lang="en-US" altLang="ja-JP" sz="1400" dirty="0"/>
                <a:t>1500ms</a:t>
              </a:r>
            </a:p>
          </p:txBody>
        </p:sp>
        <p:sp>
          <p:nvSpPr>
            <p:cNvPr id="20" name="テキスト ボックス 19">
              <a:extLst>
                <a:ext uri="{FF2B5EF4-FFF2-40B4-BE49-F238E27FC236}">
                  <a16:creationId xmlns:a16="http://schemas.microsoft.com/office/drawing/2014/main" id="{00073DBF-EA45-8043-B12F-BF2501C8E109}"/>
                </a:ext>
              </a:extLst>
            </p:cNvPr>
            <p:cNvSpPr txBox="1"/>
            <p:nvPr/>
          </p:nvSpPr>
          <p:spPr>
            <a:xfrm>
              <a:off x="8207526" y="820954"/>
              <a:ext cx="763351" cy="584775"/>
            </a:xfrm>
            <a:prstGeom prst="rect">
              <a:avLst/>
            </a:prstGeom>
            <a:solidFill>
              <a:schemeClr val="bg1">
                <a:lumMod val="85000"/>
              </a:schemeClr>
            </a:solidFill>
          </p:spPr>
          <p:txBody>
            <a:bodyPr wrap="none" rtlCol="0">
              <a:spAutoFit/>
            </a:bodyPr>
            <a:lstStyle/>
            <a:p>
              <a:r>
                <a:rPr kumimoji="1" lang="en-US" altLang="ja-JP" dirty="0"/>
                <a:t>Finish</a:t>
              </a:r>
            </a:p>
            <a:p>
              <a:r>
                <a:rPr kumimoji="1" lang="en-US" altLang="ja-JP" sz="1400" dirty="0"/>
                <a:t>5000ms</a:t>
              </a:r>
              <a:endParaRPr kumimoji="1" lang="ja-JP" altLang="en-US" sz="1400"/>
            </a:p>
          </p:txBody>
        </p:sp>
        <p:sp>
          <p:nvSpPr>
            <p:cNvPr id="24" name="テキスト ボックス 23">
              <a:extLst>
                <a:ext uri="{FF2B5EF4-FFF2-40B4-BE49-F238E27FC236}">
                  <a16:creationId xmlns:a16="http://schemas.microsoft.com/office/drawing/2014/main" id="{1189D539-4DFC-C046-A61C-01AAFD2DA238}"/>
                </a:ext>
              </a:extLst>
            </p:cNvPr>
            <p:cNvSpPr txBox="1"/>
            <p:nvPr/>
          </p:nvSpPr>
          <p:spPr>
            <a:xfrm>
              <a:off x="3856381" y="811052"/>
              <a:ext cx="832279" cy="584775"/>
            </a:xfrm>
            <a:prstGeom prst="rect">
              <a:avLst/>
            </a:prstGeom>
            <a:solidFill>
              <a:schemeClr val="bg1">
                <a:lumMod val="85000"/>
              </a:schemeClr>
            </a:solidFill>
          </p:spPr>
          <p:txBody>
            <a:bodyPr wrap="none" rtlCol="0">
              <a:spAutoFit/>
            </a:bodyPr>
            <a:lstStyle/>
            <a:p>
              <a:r>
                <a:rPr kumimoji="1" lang="en-US" altLang="ja-JP" dirty="0"/>
                <a:t>Stimuli</a:t>
              </a:r>
            </a:p>
            <a:p>
              <a:r>
                <a:rPr kumimoji="1" lang="en-US" altLang="ja-JP" sz="1400" dirty="0"/>
                <a:t>2000ms</a:t>
              </a:r>
              <a:endParaRPr kumimoji="1" lang="ja-JP" altLang="en-US" sz="1400"/>
            </a:p>
          </p:txBody>
        </p:sp>
        <p:sp>
          <p:nvSpPr>
            <p:cNvPr id="25" name="テキスト ボックス 24">
              <a:extLst>
                <a:ext uri="{FF2B5EF4-FFF2-40B4-BE49-F238E27FC236}">
                  <a16:creationId xmlns:a16="http://schemas.microsoft.com/office/drawing/2014/main" id="{92379136-2406-F44E-9D6A-E5523CBB9DB6}"/>
                </a:ext>
              </a:extLst>
            </p:cNvPr>
            <p:cNvSpPr txBox="1"/>
            <p:nvPr/>
          </p:nvSpPr>
          <p:spPr>
            <a:xfrm>
              <a:off x="5089084" y="798316"/>
              <a:ext cx="763351" cy="584775"/>
            </a:xfrm>
            <a:prstGeom prst="rect">
              <a:avLst/>
            </a:prstGeom>
            <a:solidFill>
              <a:schemeClr val="bg1">
                <a:lumMod val="85000"/>
              </a:schemeClr>
            </a:solidFill>
          </p:spPr>
          <p:txBody>
            <a:bodyPr wrap="none" rtlCol="0">
              <a:spAutoFit/>
            </a:bodyPr>
            <a:lstStyle/>
            <a:p>
              <a:r>
                <a:rPr kumimoji="1" lang="en-US" altLang="ja-JP" dirty="0"/>
                <a:t>Blank</a:t>
              </a:r>
            </a:p>
            <a:p>
              <a:r>
                <a:rPr kumimoji="1" lang="en-US" altLang="ja-JP" sz="1400" dirty="0"/>
                <a:t>1500ms</a:t>
              </a:r>
            </a:p>
          </p:txBody>
        </p:sp>
        <p:sp>
          <p:nvSpPr>
            <p:cNvPr id="26" name="テキスト ボックス 25">
              <a:extLst>
                <a:ext uri="{FF2B5EF4-FFF2-40B4-BE49-F238E27FC236}">
                  <a16:creationId xmlns:a16="http://schemas.microsoft.com/office/drawing/2014/main" id="{0F215293-FA6D-E44C-B424-185D2DD53D6D}"/>
                </a:ext>
              </a:extLst>
            </p:cNvPr>
            <p:cNvSpPr txBox="1"/>
            <p:nvPr/>
          </p:nvSpPr>
          <p:spPr>
            <a:xfrm>
              <a:off x="6371814" y="806876"/>
              <a:ext cx="832279" cy="584775"/>
            </a:xfrm>
            <a:prstGeom prst="rect">
              <a:avLst/>
            </a:prstGeom>
            <a:solidFill>
              <a:schemeClr val="bg1">
                <a:lumMod val="85000"/>
              </a:schemeClr>
            </a:solidFill>
          </p:spPr>
          <p:txBody>
            <a:bodyPr wrap="none" rtlCol="0">
              <a:spAutoFit/>
            </a:bodyPr>
            <a:lstStyle/>
            <a:p>
              <a:r>
                <a:rPr kumimoji="1" lang="en-US" altLang="ja-JP" dirty="0"/>
                <a:t>Stimuli</a:t>
              </a:r>
            </a:p>
            <a:p>
              <a:r>
                <a:rPr kumimoji="1" lang="en-US" altLang="ja-JP" sz="1400" dirty="0"/>
                <a:t>2000ms</a:t>
              </a:r>
              <a:endParaRPr kumimoji="1" lang="ja-JP" altLang="en-US" sz="1400"/>
            </a:p>
          </p:txBody>
        </p:sp>
      </p:grpSp>
    </p:spTree>
    <p:extLst>
      <p:ext uri="{BB962C8B-B14F-4D97-AF65-F5344CB8AC3E}">
        <p14:creationId xmlns:p14="http://schemas.microsoft.com/office/powerpoint/2010/main" val="3493783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み</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3" name="テキスト ボックス 42">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4" name="テキスト ボックス 43">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5" name="テキスト ボックス 44">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6" name="テキスト ボックス 45">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296655533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 name="テキスト ボックス 3">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ち</a:t>
            </a:r>
          </a:p>
        </p:txBody>
      </p:sp>
      <p:sp>
        <p:nvSpPr>
          <p:cNvPr id="32" name="テキスト ボックス 31">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a:t>
            </a:r>
            <a:endParaRPr lang="ja-JP" altLang="en-US" sz="4000" dirty="0">
              <a:latin typeface="MS Gothic" panose="020B0609070205080204" pitchFamily="49" charset="-128"/>
              <a:ea typeface="MS Gothic" panose="020B0609070205080204" pitchFamily="49" charset="-128"/>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4" name="テキスト ボックス 43">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5" name="テキスト ボックス 44">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6" name="テキスト ボックス 45">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8" name="テキスト ボックス 47">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1" name="テキスト ボックス 50">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269085785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7" name="テキスト ボックス 6">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う</a:t>
            </a:r>
          </a:p>
        </p:txBody>
      </p:sp>
      <p:sp>
        <p:nvSpPr>
          <p:cNvPr id="22" name="テキスト ボックス 21">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a:t>
            </a:r>
            <a:endParaRPr lang="ja-JP" altLang="en-US" sz="4000" dirty="0">
              <a:latin typeface="MS Gothic" panose="020B0609070205080204" pitchFamily="49" charset="-128"/>
              <a:ea typeface="MS Gothic" panose="020B0609070205080204" pitchFamily="49" charset="-128"/>
            </a:endParaRPr>
          </a:p>
        </p:txBody>
      </p:sp>
      <p:sp>
        <p:nvSpPr>
          <p:cNvPr id="8" name="正方形/長方形 7">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3" name="テキスト ボックス 42">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4" name="テキスト ボックス 43">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5" name="テキスト ボックス 44">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6" name="テキスト ボックス 45">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363639410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6" name="テキスト ボックス 5">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す</a:t>
            </a:r>
          </a:p>
        </p:txBody>
      </p:sp>
      <p:sp>
        <p:nvSpPr>
          <p:cNvPr id="32" name="テキスト ボックス 31">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rPr>
              <a:t>●</a:t>
            </a:r>
            <a:endParaRPr lang="ja-JP" altLang="en-US" sz="4000" dirty="0">
              <a:solidFill>
                <a:srgbClr val="FF0000"/>
              </a:solidFill>
              <a:latin typeface="MS Gothic" panose="020B0609070205080204" pitchFamily="49" charset="-128"/>
              <a:ea typeface="MS Gothic" panose="020B0609070205080204" pitchFamily="49" charset="-128"/>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4" name="テキスト ボックス 43">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5" name="テキスト ボックス 44">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6" name="テキスト ボックス 45">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8" name="テキスト ボックス 47">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1" name="テキスト ボックス 50">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337401907"/>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の</a:t>
            </a: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3" name="テキスト ボックス 42">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4" name="テキスト ボックス 43">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5" name="テキスト ボックス 44">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6" name="テキスト ボックス 45">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110482128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78CF892D-DCB5-A14E-9710-BAEB9FA40A68}"/>
              </a:ext>
            </a:extLst>
          </p:cNvPr>
          <p:cNvSpPr txBox="1"/>
          <p:nvPr/>
        </p:nvSpPr>
        <p:spPr>
          <a:xfrm>
            <a:off x="3375647"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ま</a:t>
            </a:r>
            <a:endParaRPr lang="ja-JP" altLang="en-US" sz="4000" dirty="0">
              <a:latin typeface="MS Gothic" panose="020B0609070205080204" pitchFamily="49" charset="-128"/>
              <a:ea typeface="MS Gothic" panose="020B0609070205080204" pitchFamily="49" charset="-128"/>
            </a:endParaRPr>
          </a:p>
        </p:txBody>
      </p:sp>
      <p:sp>
        <p:nvSpPr>
          <p:cNvPr id="39" name="テキスト ボックス 38">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a:t>
            </a:r>
            <a:endParaRPr lang="ja-JP" altLang="en-US" sz="4000" dirty="0">
              <a:latin typeface="MS Gothic" panose="020B0609070205080204" pitchFamily="49" charset="-128"/>
              <a:ea typeface="MS Gothic" panose="020B0609070205080204" pitchFamily="49" charset="-128"/>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3" name="テキスト ボックス 42">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4" name="テキスト ボックス 43">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5" name="テキスト ボックス 44">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6" name="テキスト ボックス 45">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843152311"/>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て</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968672" y="943247"/>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2116329" y="274817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6307671" y="274817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1" name="テキスト ボックス 40">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2" name="テキスト ボックス 41">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27425733"/>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ろ</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3160071" y="902835"/>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7366058" y="161979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743562" y="2828901"/>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1" name="テキスト ボックス 40">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2" name="テキスト ボックス 41">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413743489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7" name="テキスト ボックス 6">
            <a:extLst>
              <a:ext uri="{FF2B5EF4-FFF2-40B4-BE49-F238E27FC236}">
                <a16:creationId xmlns:a16="http://schemas.microsoft.com/office/drawing/2014/main" id="{517B3822-01D6-0F4D-B226-E3D40DCCA084}"/>
              </a:ext>
            </a:extLst>
          </p:cNvPr>
          <p:cNvSpPr txBox="1"/>
          <p:nvPr/>
        </p:nvSpPr>
        <p:spPr>
          <a:xfrm>
            <a:off x="6263937" y="19691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7317B9C5-FD93-3942-8F08-F7338D6D3329}"/>
              </a:ext>
            </a:extLst>
          </p:cNvPr>
          <p:cNvSpPr txBox="1"/>
          <p:nvPr/>
        </p:nvSpPr>
        <p:spPr>
          <a:xfrm>
            <a:off x="970850" y="349079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い</a:t>
            </a:r>
          </a:p>
        </p:txBody>
      </p:sp>
      <p:sp>
        <p:nvSpPr>
          <p:cNvPr id="8" name="正方形/長方形 7">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3" name="テキスト ボックス 42">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4" name="テキスト ボックス 43">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5" name="テキスト ボックス 44">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6" name="テキスト ボックス 45">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97247937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56994" y="2335126"/>
            <a:ext cx="5830012" cy="880782"/>
          </a:xfrm>
        </p:spPr>
        <p:txBody>
          <a:bodyPr>
            <a:noAutofit/>
          </a:bodyPr>
          <a:lstStyle/>
          <a:p>
            <a:pPr marL="0" indent="0" algn="ctr">
              <a:buNone/>
            </a:pPr>
            <a:r>
              <a:rPr lang="ja-JP" altLang="en-US" sz="3038">
                <a:latin typeface="メイリオ" panose="020B0604030504040204" pitchFamily="50" charset="-128"/>
                <a:ea typeface="メイリオ" panose="020B0604030504040204" pitchFamily="50" charset="-128"/>
              </a:rPr>
              <a:t>変色する文字を読み上げる課題</a:t>
            </a:r>
            <a:endParaRPr lang="en-US" altLang="ja-JP" sz="3038"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0022C1D-5186-FE40-B9EA-C51BFED1EEBC}"/>
              </a:ext>
            </a:extLst>
          </p:cNvPr>
          <p:cNvSpPr txBox="1"/>
          <p:nvPr/>
        </p:nvSpPr>
        <p:spPr>
          <a:xfrm>
            <a:off x="3240640" y="1641018"/>
            <a:ext cx="2662721" cy="531720"/>
          </a:xfrm>
          <a:prstGeom prst="rect">
            <a:avLst/>
          </a:prstGeom>
          <a:solidFill>
            <a:schemeClr val="tx1"/>
          </a:solidFill>
        </p:spPr>
        <p:txBody>
          <a:bodyPr wrap="square" rtlCol="0">
            <a:noAutofit/>
          </a:bodyPr>
          <a:lstStyle/>
          <a:p>
            <a:pPr algn="ctr"/>
            <a:r>
              <a:rPr lang="en-US" altLang="ja-JP" sz="3200" dirty="0">
                <a:solidFill>
                  <a:schemeClr val="bg1"/>
                </a:solidFill>
                <a:latin typeface="メイリオ" panose="020B0604030504040204" pitchFamily="50" charset="-128"/>
                <a:ea typeface="メイリオ" panose="020B0604030504040204" pitchFamily="50" charset="-128"/>
              </a:rPr>
              <a:t>Test Part2</a:t>
            </a:r>
          </a:p>
        </p:txBody>
      </p:sp>
    </p:spTree>
    <p:extLst>
      <p:ext uri="{BB962C8B-B14F-4D97-AF65-F5344CB8AC3E}">
        <p14:creationId xmlns:p14="http://schemas.microsoft.com/office/powerpoint/2010/main" val="403334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9A46789-4DEB-3142-B0E6-CB865B53A4B1}"/>
              </a:ext>
            </a:extLst>
          </p:cNvPr>
          <p:cNvSpPr txBox="1"/>
          <p:nvPr/>
        </p:nvSpPr>
        <p:spPr>
          <a:xfrm>
            <a:off x="477982" y="477982"/>
            <a:ext cx="8392041" cy="2554545"/>
          </a:xfrm>
          <a:prstGeom prst="rect">
            <a:avLst/>
          </a:prstGeom>
          <a:noFill/>
        </p:spPr>
        <p:txBody>
          <a:bodyPr wrap="none" rtlCol="0">
            <a:spAutoFit/>
          </a:bodyPr>
          <a:lstStyle/>
          <a:p>
            <a:r>
              <a:rPr kumimoji="1" lang="ja-JP" altLang="en-US" sz="2000"/>
              <a:t>文字の配列は</a:t>
            </a:r>
            <a:r>
              <a:rPr kumimoji="1" lang="en-US" altLang="ja-JP" sz="2000" dirty="0"/>
              <a:t>❶</a:t>
            </a:r>
            <a:r>
              <a:rPr kumimoji="1" lang="ja-JP" altLang="en-US" sz="2000"/>
              <a:t>スライド参照。実際の提示は</a:t>
            </a:r>
            <a:r>
              <a:rPr kumimoji="1" lang="en-US" altLang="ja-JP" sz="2000" dirty="0"/>
              <a:t>❷</a:t>
            </a:r>
            <a:r>
              <a:rPr kumimoji="1" lang="ja-JP" altLang="en-US" sz="2000"/>
              <a:t>のように</a:t>
            </a:r>
            <a:endParaRPr kumimoji="1" lang="en-US" altLang="ja-JP" sz="2000" dirty="0"/>
          </a:p>
          <a:p>
            <a:r>
              <a:rPr kumimoji="1" lang="ja-JP" altLang="en-US" sz="2000"/>
              <a:t>なお、この配列は後の</a:t>
            </a:r>
            <a:r>
              <a:rPr kumimoji="1" lang="en-US" altLang="ja-JP" sz="2000" dirty="0"/>
              <a:t>Part2</a:t>
            </a:r>
            <a:r>
              <a:rPr kumimoji="1" lang="ja-JP" altLang="en-US" sz="2000"/>
              <a:t>と同様</a:t>
            </a:r>
            <a:endParaRPr kumimoji="1" lang="en-US" altLang="ja-JP" sz="2000" dirty="0"/>
          </a:p>
          <a:p>
            <a:r>
              <a:rPr kumimoji="1" lang="en-US" altLang="ja-JP" sz="2000" dirty="0"/>
              <a:t>Blank</a:t>
            </a:r>
            <a:r>
              <a:rPr kumimoji="1" lang="ja-JP" altLang="en-US" sz="2000"/>
              <a:t>は❸、</a:t>
            </a:r>
            <a:r>
              <a:rPr kumimoji="1" lang="en-US" altLang="ja-JP" sz="2000" dirty="0"/>
              <a:t>1500ms</a:t>
            </a:r>
            <a:r>
              <a:rPr kumimoji="1" lang="ja-JP" altLang="en-US" sz="2000"/>
              <a:t> </a:t>
            </a:r>
            <a:endParaRPr kumimoji="1" lang="en-US" altLang="ja-JP" sz="2000" dirty="0"/>
          </a:p>
          <a:p>
            <a:endParaRPr kumimoji="1" lang="en-US" altLang="ja-JP" sz="2000" dirty="0"/>
          </a:p>
          <a:p>
            <a:r>
              <a:rPr kumimoji="1" lang="ja-JP" altLang="en-US" sz="2000"/>
              <a:t>課題スライドの提示時間は</a:t>
            </a:r>
            <a:r>
              <a:rPr kumimoji="1" lang="en-US" altLang="ja-JP" sz="2000" dirty="0"/>
              <a:t>2000ms</a:t>
            </a:r>
          </a:p>
          <a:p>
            <a:r>
              <a:rPr kumimoji="1" lang="ja-JP" altLang="en-US" sz="2000"/>
              <a:t>画面を４分割し、かな文字１、妨害刺激２、色付き妨害刺激１で配列</a:t>
            </a:r>
            <a:endParaRPr kumimoji="1" lang="en-US" altLang="ja-JP" sz="2000" dirty="0"/>
          </a:p>
          <a:p>
            <a:r>
              <a:rPr kumimoji="1" lang="ja-JP" altLang="en-US" sz="2000">
                <a:solidFill>
                  <a:srgbClr val="FF0000"/>
                </a:solidFill>
              </a:rPr>
              <a:t>かはきせつとこふけしられえそおよねゆひむさやもみちうすのまてろい</a:t>
            </a:r>
          </a:p>
          <a:p>
            <a:r>
              <a:rPr kumimoji="1" lang="ja-JP" altLang="en-US" sz="2000"/>
              <a:t>の順に表示</a:t>
            </a:r>
            <a:r>
              <a:rPr kumimoji="1" lang="en-US" altLang="ja-JP" sz="2000" dirty="0"/>
              <a:t>(2</a:t>
            </a:r>
            <a:r>
              <a:rPr kumimoji="1" lang="ja-JP" altLang="en-US" sz="2000"/>
              <a:t>つのテストにおいて共通</a:t>
            </a:r>
            <a:r>
              <a:rPr kumimoji="1" lang="en-US" altLang="ja-JP" sz="2000" dirty="0"/>
              <a:t>)</a:t>
            </a:r>
          </a:p>
        </p:txBody>
      </p:sp>
    </p:spTree>
    <p:extLst>
      <p:ext uri="{BB962C8B-B14F-4D97-AF65-F5344CB8AC3E}">
        <p14:creationId xmlns:p14="http://schemas.microsoft.com/office/powerpoint/2010/main" val="4190914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A09D0759-D6C7-4744-8791-212857E7FE24}"/>
              </a:ext>
            </a:extLst>
          </p:cNvPr>
          <p:cNvSpPr txBox="1"/>
          <p:nvPr/>
        </p:nvSpPr>
        <p:spPr>
          <a:xfrm>
            <a:off x="252826" y="3554900"/>
            <a:ext cx="7571303" cy="1477328"/>
          </a:xfrm>
          <a:prstGeom prst="rect">
            <a:avLst/>
          </a:prstGeom>
          <a:noFill/>
        </p:spPr>
        <p:txBody>
          <a:bodyPr wrap="none" rtlCol="0">
            <a:spAutoFit/>
          </a:bodyPr>
          <a:lstStyle/>
          <a:p>
            <a:r>
              <a:rPr kumimoji="1" lang="ja-JP" altLang="en-US"/>
              <a:t>注視点の十字がうまく表示されいませんが、実際にはあります。</a:t>
            </a:r>
            <a:endParaRPr kumimoji="1" lang="en-US" altLang="ja-JP" dirty="0"/>
          </a:p>
          <a:p>
            <a:r>
              <a:rPr kumimoji="1" lang="ja-JP" altLang="en-US"/>
              <a:t>テスト開始時</a:t>
            </a:r>
            <a:r>
              <a:rPr kumimoji="1" lang="en-US" altLang="ja-JP" dirty="0"/>
              <a:t>(Start)</a:t>
            </a:r>
            <a:r>
              <a:rPr kumimoji="1" lang="ja-JP" altLang="en-US"/>
              <a:t>と終了時</a:t>
            </a:r>
            <a:r>
              <a:rPr kumimoji="1" lang="en-US" altLang="ja-JP" dirty="0"/>
              <a:t>(Finish)</a:t>
            </a:r>
            <a:r>
              <a:rPr kumimoji="1" lang="ja-JP" altLang="en-US"/>
              <a:t>は共に白紙に十字のみで</a:t>
            </a:r>
            <a:r>
              <a:rPr kumimoji="1" lang="en-US" altLang="ja-JP" dirty="0"/>
              <a:t>5000ms</a:t>
            </a:r>
            <a:r>
              <a:rPr kumimoji="1" lang="ja-JP" altLang="en-US"/>
              <a:t>の</a:t>
            </a:r>
            <a:endParaRPr kumimoji="1" lang="en-US" altLang="ja-JP" dirty="0"/>
          </a:p>
          <a:p>
            <a:r>
              <a:rPr kumimoji="1" lang="ja-JP" altLang="en-US"/>
              <a:t>期間を設けてください。</a:t>
            </a:r>
            <a:endParaRPr kumimoji="1" lang="en-US" altLang="ja-JP" dirty="0"/>
          </a:p>
          <a:p>
            <a:r>
              <a:rPr kumimoji="1" lang="ja-JP" altLang="en-US">
                <a:solidFill>
                  <a:srgbClr val="FF0000"/>
                </a:solidFill>
              </a:rPr>
              <a:t>かはきせつとこふけしられえそおよねゆひむさやもみちうすのまてろい</a:t>
            </a:r>
          </a:p>
          <a:p>
            <a:r>
              <a:rPr kumimoji="1" lang="ja-JP" altLang="en-US"/>
              <a:t>の順で着色される。</a:t>
            </a:r>
            <a:endParaRPr kumimoji="1" lang="en-US" altLang="ja-JP" dirty="0"/>
          </a:p>
        </p:txBody>
      </p:sp>
      <p:grpSp>
        <p:nvGrpSpPr>
          <p:cNvPr id="31" name="グループ化 30">
            <a:extLst>
              <a:ext uri="{FF2B5EF4-FFF2-40B4-BE49-F238E27FC236}">
                <a16:creationId xmlns:a16="http://schemas.microsoft.com/office/drawing/2014/main" id="{A5EEBCD6-E863-D145-A43E-A5E8FF884D06}"/>
              </a:ext>
            </a:extLst>
          </p:cNvPr>
          <p:cNvGrpSpPr/>
          <p:nvPr/>
        </p:nvGrpSpPr>
        <p:grpSpPr>
          <a:xfrm>
            <a:off x="25339" y="399015"/>
            <a:ext cx="9380753" cy="2407454"/>
            <a:chOff x="25339" y="399015"/>
            <a:chExt cx="9380753" cy="2407454"/>
          </a:xfrm>
        </p:grpSpPr>
        <p:pic>
          <p:nvPicPr>
            <p:cNvPr id="28" name="図 27">
              <a:extLst>
                <a:ext uri="{FF2B5EF4-FFF2-40B4-BE49-F238E27FC236}">
                  <a16:creationId xmlns:a16="http://schemas.microsoft.com/office/drawing/2014/main" id="{8CE15015-DAB5-9147-BFD6-788BF14F0735}"/>
                </a:ext>
              </a:extLst>
            </p:cNvPr>
            <p:cNvPicPr>
              <a:picLocks noChangeAspect="1"/>
            </p:cNvPicPr>
            <p:nvPr/>
          </p:nvPicPr>
          <p:blipFill>
            <a:blip r:embed="rId2"/>
            <a:stretch>
              <a:fillRect/>
            </a:stretch>
          </p:blipFill>
          <p:spPr>
            <a:xfrm>
              <a:off x="7358092" y="1654469"/>
              <a:ext cx="2048000" cy="1152000"/>
            </a:xfrm>
            <a:prstGeom prst="rect">
              <a:avLst/>
            </a:prstGeom>
            <a:ln>
              <a:solidFill>
                <a:schemeClr val="tx1"/>
              </a:solidFill>
            </a:ln>
            <a:scene3d>
              <a:camera prst="orthographicFront">
                <a:rot lat="1200000" lon="3000000" rev="0"/>
              </a:camera>
              <a:lightRig rig="threePt" dir="t"/>
            </a:scene3d>
          </p:spPr>
        </p:pic>
        <p:pic>
          <p:nvPicPr>
            <p:cNvPr id="23" name="図 22">
              <a:extLst>
                <a:ext uri="{FF2B5EF4-FFF2-40B4-BE49-F238E27FC236}">
                  <a16:creationId xmlns:a16="http://schemas.microsoft.com/office/drawing/2014/main" id="{C21BDAA4-8866-BB4A-A63F-6966EF4DCDBB}"/>
                </a:ext>
              </a:extLst>
            </p:cNvPr>
            <p:cNvPicPr>
              <a:picLocks noChangeAspect="1"/>
            </p:cNvPicPr>
            <p:nvPr/>
          </p:nvPicPr>
          <p:blipFill>
            <a:blip r:embed="rId3"/>
            <a:stretch>
              <a:fillRect/>
            </a:stretch>
          </p:blipFill>
          <p:spPr>
            <a:xfrm>
              <a:off x="4898771" y="1645909"/>
              <a:ext cx="2048000" cy="1152000"/>
            </a:xfrm>
            <a:prstGeom prst="rect">
              <a:avLst/>
            </a:prstGeom>
            <a:ln>
              <a:solidFill>
                <a:schemeClr val="tx1"/>
              </a:solidFill>
            </a:ln>
            <a:scene3d>
              <a:camera prst="orthographicFront">
                <a:rot lat="1200000" lon="3000000" rev="0"/>
              </a:camera>
              <a:lightRig rig="threePt" dir="t"/>
            </a:scene3d>
          </p:spPr>
        </p:pic>
        <p:pic>
          <p:nvPicPr>
            <p:cNvPr id="21" name="図 20">
              <a:extLst>
                <a:ext uri="{FF2B5EF4-FFF2-40B4-BE49-F238E27FC236}">
                  <a16:creationId xmlns:a16="http://schemas.microsoft.com/office/drawing/2014/main" id="{F63E731C-A2DE-6347-A82E-66FA44D73E5D}"/>
                </a:ext>
              </a:extLst>
            </p:cNvPr>
            <p:cNvPicPr>
              <a:picLocks noChangeAspect="1"/>
            </p:cNvPicPr>
            <p:nvPr/>
          </p:nvPicPr>
          <p:blipFill>
            <a:blip r:embed="rId4"/>
            <a:stretch>
              <a:fillRect/>
            </a:stretch>
          </p:blipFill>
          <p:spPr>
            <a:xfrm>
              <a:off x="3707183" y="1646042"/>
              <a:ext cx="2048000" cy="1152000"/>
            </a:xfrm>
            <a:prstGeom prst="rect">
              <a:avLst/>
            </a:prstGeom>
            <a:ln>
              <a:solidFill>
                <a:schemeClr val="tx1"/>
              </a:solidFill>
            </a:ln>
            <a:scene3d>
              <a:camera prst="orthographicFront">
                <a:rot lat="1200000" lon="3000000" rev="0"/>
              </a:camera>
              <a:lightRig rig="threePt" dir="t"/>
            </a:scene3d>
          </p:spPr>
        </p:pic>
        <p:pic>
          <p:nvPicPr>
            <p:cNvPr id="19" name="図 18">
              <a:extLst>
                <a:ext uri="{FF2B5EF4-FFF2-40B4-BE49-F238E27FC236}">
                  <a16:creationId xmlns:a16="http://schemas.microsoft.com/office/drawing/2014/main" id="{2C3E1EEE-20F0-6948-BFA1-ADDC5EBB529D}"/>
                </a:ext>
              </a:extLst>
            </p:cNvPr>
            <p:cNvPicPr>
              <a:picLocks noChangeAspect="1"/>
            </p:cNvPicPr>
            <p:nvPr/>
          </p:nvPicPr>
          <p:blipFill>
            <a:blip r:embed="rId5"/>
            <a:stretch>
              <a:fillRect/>
            </a:stretch>
          </p:blipFill>
          <p:spPr>
            <a:xfrm>
              <a:off x="2524000" y="1646042"/>
              <a:ext cx="2048000" cy="1152000"/>
            </a:xfrm>
            <a:prstGeom prst="rect">
              <a:avLst/>
            </a:prstGeom>
            <a:ln>
              <a:solidFill>
                <a:schemeClr val="tx1"/>
              </a:solidFill>
            </a:ln>
            <a:scene3d>
              <a:camera prst="orthographicFront">
                <a:rot lat="1200000" lon="3000000" rev="0"/>
              </a:camera>
              <a:lightRig rig="threePt" dir="t"/>
            </a:scene3d>
          </p:spPr>
        </p:pic>
        <p:pic>
          <p:nvPicPr>
            <p:cNvPr id="16" name="図 15">
              <a:extLst>
                <a:ext uri="{FF2B5EF4-FFF2-40B4-BE49-F238E27FC236}">
                  <a16:creationId xmlns:a16="http://schemas.microsoft.com/office/drawing/2014/main" id="{B3B1100A-1489-E34C-AC88-5ADB69D7930B}"/>
                </a:ext>
              </a:extLst>
            </p:cNvPr>
            <p:cNvPicPr>
              <a:picLocks noChangeAspect="1"/>
            </p:cNvPicPr>
            <p:nvPr/>
          </p:nvPicPr>
          <p:blipFill>
            <a:blip r:embed="rId6"/>
            <a:stretch>
              <a:fillRect/>
            </a:stretch>
          </p:blipFill>
          <p:spPr>
            <a:xfrm>
              <a:off x="1294870" y="1646042"/>
              <a:ext cx="2048000" cy="1152000"/>
            </a:xfrm>
            <a:prstGeom prst="rect">
              <a:avLst/>
            </a:prstGeom>
            <a:ln>
              <a:solidFill>
                <a:schemeClr val="tx1"/>
              </a:solidFill>
            </a:ln>
            <a:scene3d>
              <a:camera prst="orthographicFront">
                <a:rot lat="1200000" lon="3000000" rev="0"/>
              </a:camera>
              <a:lightRig rig="threePt" dir="t"/>
            </a:scene3d>
          </p:spPr>
        </p:pic>
        <p:cxnSp>
          <p:nvCxnSpPr>
            <p:cNvPr id="9" name="直線矢印コネクタ 8">
              <a:extLst>
                <a:ext uri="{FF2B5EF4-FFF2-40B4-BE49-F238E27FC236}">
                  <a16:creationId xmlns:a16="http://schemas.microsoft.com/office/drawing/2014/main" id="{9079F0B1-9004-E44A-A68A-E2D7041E13C9}"/>
                </a:ext>
              </a:extLst>
            </p:cNvPr>
            <p:cNvCxnSpPr/>
            <p:nvPr/>
          </p:nvCxnSpPr>
          <p:spPr>
            <a:xfrm>
              <a:off x="421782" y="399015"/>
              <a:ext cx="81674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4FCF186-BFA7-D94F-875E-B74BDD7E1266}"/>
                </a:ext>
              </a:extLst>
            </p:cNvPr>
            <p:cNvCxnSpPr/>
            <p:nvPr/>
          </p:nvCxnSpPr>
          <p:spPr>
            <a:xfrm>
              <a:off x="421782" y="399015"/>
              <a:ext cx="81674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38073D4-4D38-834C-B2BA-D6577873798F}"/>
                </a:ext>
              </a:extLst>
            </p:cNvPr>
            <p:cNvSpPr txBox="1"/>
            <p:nvPr/>
          </p:nvSpPr>
          <p:spPr>
            <a:xfrm>
              <a:off x="611736" y="572281"/>
              <a:ext cx="763351" cy="584775"/>
            </a:xfrm>
            <a:prstGeom prst="rect">
              <a:avLst/>
            </a:prstGeom>
            <a:solidFill>
              <a:schemeClr val="bg1">
                <a:lumMod val="85000"/>
              </a:schemeClr>
            </a:solidFill>
          </p:spPr>
          <p:txBody>
            <a:bodyPr wrap="none" rtlCol="0">
              <a:spAutoFit/>
            </a:bodyPr>
            <a:lstStyle/>
            <a:p>
              <a:r>
                <a:rPr kumimoji="1" lang="en-US" altLang="ja-JP" dirty="0"/>
                <a:t>Start</a:t>
              </a:r>
            </a:p>
            <a:p>
              <a:r>
                <a:rPr kumimoji="1" lang="en-US" altLang="ja-JP" sz="1400" dirty="0"/>
                <a:t>5000ms</a:t>
              </a:r>
              <a:endParaRPr kumimoji="1" lang="ja-JP" altLang="en-US" sz="1400"/>
            </a:p>
          </p:txBody>
        </p:sp>
        <p:sp>
          <p:nvSpPr>
            <p:cNvPr id="17" name="テキスト ボックス 16">
              <a:extLst>
                <a:ext uri="{FF2B5EF4-FFF2-40B4-BE49-F238E27FC236}">
                  <a16:creationId xmlns:a16="http://schemas.microsoft.com/office/drawing/2014/main" id="{14B4D81E-4BF3-BA4F-AF3A-295C359FF117}"/>
                </a:ext>
              </a:extLst>
            </p:cNvPr>
            <p:cNvSpPr txBox="1"/>
            <p:nvPr/>
          </p:nvSpPr>
          <p:spPr>
            <a:xfrm>
              <a:off x="1696970" y="575239"/>
              <a:ext cx="763351" cy="584775"/>
            </a:xfrm>
            <a:prstGeom prst="rect">
              <a:avLst/>
            </a:prstGeom>
            <a:solidFill>
              <a:schemeClr val="bg1">
                <a:lumMod val="85000"/>
              </a:schemeClr>
            </a:solidFill>
          </p:spPr>
          <p:txBody>
            <a:bodyPr wrap="none" rtlCol="0">
              <a:spAutoFit/>
            </a:bodyPr>
            <a:lstStyle/>
            <a:p>
              <a:r>
                <a:rPr kumimoji="1" lang="en-US" altLang="ja-JP" dirty="0"/>
                <a:t>Pre</a:t>
              </a:r>
            </a:p>
            <a:p>
              <a:r>
                <a:rPr kumimoji="1" lang="en-US" altLang="ja-JP" sz="1400" dirty="0"/>
                <a:t>3000ms</a:t>
              </a:r>
              <a:endParaRPr kumimoji="1" lang="ja-JP" altLang="en-US" sz="1400"/>
            </a:p>
          </p:txBody>
        </p:sp>
        <p:sp>
          <p:nvSpPr>
            <p:cNvPr id="18" name="テキスト ボックス 17">
              <a:extLst>
                <a:ext uri="{FF2B5EF4-FFF2-40B4-BE49-F238E27FC236}">
                  <a16:creationId xmlns:a16="http://schemas.microsoft.com/office/drawing/2014/main" id="{B18F323E-88C3-8441-9BA5-D9EB5732FD10}"/>
                </a:ext>
              </a:extLst>
            </p:cNvPr>
            <p:cNvSpPr txBox="1"/>
            <p:nvPr/>
          </p:nvSpPr>
          <p:spPr>
            <a:xfrm>
              <a:off x="2892818" y="559096"/>
              <a:ext cx="1210588" cy="800219"/>
            </a:xfrm>
            <a:prstGeom prst="rect">
              <a:avLst/>
            </a:prstGeom>
            <a:solidFill>
              <a:schemeClr val="bg1">
                <a:lumMod val="85000"/>
              </a:schemeClr>
            </a:solidFill>
          </p:spPr>
          <p:txBody>
            <a:bodyPr wrap="none" rtlCol="0">
              <a:spAutoFit/>
            </a:bodyPr>
            <a:lstStyle/>
            <a:p>
              <a:r>
                <a:rPr kumimoji="1" lang="en-US" altLang="ja-JP" dirty="0"/>
                <a:t>Stimuli</a:t>
              </a:r>
            </a:p>
            <a:p>
              <a:r>
                <a:rPr kumimoji="1" lang="en-US" altLang="ja-JP" sz="1400" dirty="0"/>
                <a:t>500ms</a:t>
              </a:r>
              <a:r>
                <a:rPr kumimoji="1" lang="ja-JP" altLang="en-US" sz="1400"/>
                <a:t>で着色</a:t>
              </a:r>
              <a:endParaRPr kumimoji="1" lang="en-US" altLang="ja-JP" sz="1400" dirty="0"/>
            </a:p>
            <a:p>
              <a:r>
                <a:rPr kumimoji="1" lang="en-US" altLang="ja-JP" sz="1400" dirty="0"/>
                <a:t>3000ms</a:t>
              </a:r>
              <a:r>
                <a:rPr kumimoji="1" lang="ja-JP" altLang="en-US" sz="1400"/>
                <a:t>保持</a:t>
              </a:r>
              <a:endParaRPr kumimoji="1" lang="en-US" altLang="ja-JP" sz="1400" dirty="0"/>
            </a:p>
          </p:txBody>
        </p:sp>
        <p:sp>
          <p:nvSpPr>
            <p:cNvPr id="20" name="テキスト ボックス 19">
              <a:extLst>
                <a:ext uri="{FF2B5EF4-FFF2-40B4-BE49-F238E27FC236}">
                  <a16:creationId xmlns:a16="http://schemas.microsoft.com/office/drawing/2014/main" id="{00073DBF-EA45-8043-B12F-BF2501C8E109}"/>
                </a:ext>
              </a:extLst>
            </p:cNvPr>
            <p:cNvSpPr txBox="1"/>
            <p:nvPr/>
          </p:nvSpPr>
          <p:spPr>
            <a:xfrm>
              <a:off x="7920038" y="607949"/>
              <a:ext cx="763351" cy="584775"/>
            </a:xfrm>
            <a:prstGeom prst="rect">
              <a:avLst/>
            </a:prstGeom>
            <a:solidFill>
              <a:schemeClr val="bg1">
                <a:lumMod val="85000"/>
              </a:schemeClr>
            </a:solidFill>
          </p:spPr>
          <p:txBody>
            <a:bodyPr wrap="none" rtlCol="0">
              <a:spAutoFit/>
            </a:bodyPr>
            <a:lstStyle/>
            <a:p>
              <a:r>
                <a:rPr kumimoji="1" lang="en-US" altLang="ja-JP" dirty="0"/>
                <a:t>Finish</a:t>
              </a:r>
            </a:p>
            <a:p>
              <a:r>
                <a:rPr kumimoji="1" lang="en-US" altLang="ja-JP" sz="1400" dirty="0"/>
                <a:t>5000ms</a:t>
              </a:r>
              <a:endParaRPr kumimoji="1" lang="ja-JP" altLang="en-US" sz="1400"/>
            </a:p>
          </p:txBody>
        </p:sp>
        <p:sp>
          <p:nvSpPr>
            <p:cNvPr id="24" name="テキスト ボックス 23">
              <a:extLst>
                <a:ext uri="{FF2B5EF4-FFF2-40B4-BE49-F238E27FC236}">
                  <a16:creationId xmlns:a16="http://schemas.microsoft.com/office/drawing/2014/main" id="{1189D539-4DFC-C046-A61C-01AAFD2DA238}"/>
                </a:ext>
              </a:extLst>
            </p:cNvPr>
            <p:cNvSpPr txBox="1"/>
            <p:nvPr/>
          </p:nvSpPr>
          <p:spPr>
            <a:xfrm>
              <a:off x="4293997" y="570270"/>
              <a:ext cx="763351" cy="584775"/>
            </a:xfrm>
            <a:prstGeom prst="rect">
              <a:avLst/>
            </a:prstGeom>
            <a:solidFill>
              <a:schemeClr val="bg1">
                <a:lumMod val="85000"/>
              </a:schemeClr>
            </a:solidFill>
          </p:spPr>
          <p:txBody>
            <a:bodyPr wrap="none" rtlCol="0">
              <a:spAutoFit/>
            </a:bodyPr>
            <a:lstStyle/>
            <a:p>
              <a:r>
                <a:rPr kumimoji="1" lang="en-US" altLang="ja-JP" dirty="0"/>
                <a:t>Blank</a:t>
              </a:r>
            </a:p>
            <a:p>
              <a:r>
                <a:rPr kumimoji="1" lang="en-US" altLang="ja-JP" sz="1400" dirty="0"/>
                <a:t>1500ms</a:t>
              </a:r>
              <a:endParaRPr kumimoji="1" lang="ja-JP" altLang="en-US" sz="1400"/>
            </a:p>
          </p:txBody>
        </p:sp>
        <p:pic>
          <p:nvPicPr>
            <p:cNvPr id="10" name="図 9">
              <a:extLst>
                <a:ext uri="{FF2B5EF4-FFF2-40B4-BE49-F238E27FC236}">
                  <a16:creationId xmlns:a16="http://schemas.microsoft.com/office/drawing/2014/main" id="{59C123E8-4268-ED43-AD3D-6B89AFB9A0A0}"/>
                </a:ext>
              </a:extLst>
            </p:cNvPr>
            <p:cNvPicPr>
              <a:picLocks noChangeAspect="1"/>
            </p:cNvPicPr>
            <p:nvPr/>
          </p:nvPicPr>
          <p:blipFill>
            <a:blip r:embed="rId7"/>
            <a:stretch>
              <a:fillRect/>
            </a:stretch>
          </p:blipFill>
          <p:spPr>
            <a:xfrm>
              <a:off x="25339" y="1646043"/>
              <a:ext cx="2048000" cy="1152000"/>
            </a:xfrm>
            <a:prstGeom prst="rect">
              <a:avLst/>
            </a:prstGeom>
            <a:ln>
              <a:solidFill>
                <a:schemeClr val="tx1"/>
              </a:solidFill>
            </a:ln>
            <a:scene3d>
              <a:camera prst="orthographicFront">
                <a:rot lat="1200000" lon="3000000" rev="0"/>
              </a:camera>
              <a:lightRig rig="threePt" dir="t"/>
            </a:scene3d>
          </p:spPr>
        </p:pic>
        <p:sp>
          <p:nvSpPr>
            <p:cNvPr id="29" name="テキスト ボックス 28">
              <a:extLst>
                <a:ext uri="{FF2B5EF4-FFF2-40B4-BE49-F238E27FC236}">
                  <a16:creationId xmlns:a16="http://schemas.microsoft.com/office/drawing/2014/main" id="{035D0F05-8FB6-9B4D-BE90-B1561A9D6191}"/>
                </a:ext>
              </a:extLst>
            </p:cNvPr>
            <p:cNvSpPr txBox="1"/>
            <p:nvPr/>
          </p:nvSpPr>
          <p:spPr>
            <a:xfrm>
              <a:off x="6598434" y="2184143"/>
              <a:ext cx="1107996" cy="369332"/>
            </a:xfrm>
            <a:prstGeom prst="rect">
              <a:avLst/>
            </a:prstGeom>
            <a:noFill/>
          </p:spPr>
          <p:txBody>
            <a:bodyPr wrap="none" rtlCol="0">
              <a:spAutoFit/>
            </a:bodyPr>
            <a:lstStyle/>
            <a:p>
              <a:r>
                <a:rPr kumimoji="1" lang="ja-JP" altLang="en-US"/>
                <a:t>・・・・</a:t>
              </a:r>
            </a:p>
          </p:txBody>
        </p:sp>
        <p:sp>
          <p:nvSpPr>
            <p:cNvPr id="30" name="テキスト ボックス 29">
              <a:extLst>
                <a:ext uri="{FF2B5EF4-FFF2-40B4-BE49-F238E27FC236}">
                  <a16:creationId xmlns:a16="http://schemas.microsoft.com/office/drawing/2014/main" id="{B6B02F7D-05C1-4A41-B0E3-0A5B0796CCC5}"/>
                </a:ext>
              </a:extLst>
            </p:cNvPr>
            <p:cNvSpPr txBox="1"/>
            <p:nvPr/>
          </p:nvSpPr>
          <p:spPr>
            <a:xfrm>
              <a:off x="5421849" y="559096"/>
              <a:ext cx="1210588" cy="800219"/>
            </a:xfrm>
            <a:prstGeom prst="rect">
              <a:avLst/>
            </a:prstGeom>
            <a:solidFill>
              <a:schemeClr val="bg1">
                <a:lumMod val="85000"/>
              </a:schemeClr>
            </a:solidFill>
          </p:spPr>
          <p:txBody>
            <a:bodyPr wrap="none" rtlCol="0">
              <a:spAutoFit/>
            </a:bodyPr>
            <a:lstStyle/>
            <a:p>
              <a:r>
                <a:rPr kumimoji="1" lang="en-US" altLang="ja-JP" dirty="0"/>
                <a:t>Stimuli</a:t>
              </a:r>
            </a:p>
            <a:p>
              <a:r>
                <a:rPr kumimoji="1" lang="en-US" altLang="ja-JP" sz="1400" dirty="0"/>
                <a:t>500ms</a:t>
              </a:r>
              <a:r>
                <a:rPr kumimoji="1" lang="ja-JP" altLang="en-US" sz="1400"/>
                <a:t>で着色</a:t>
              </a:r>
              <a:endParaRPr kumimoji="1" lang="en-US" altLang="ja-JP" sz="1400" dirty="0"/>
            </a:p>
            <a:p>
              <a:r>
                <a:rPr kumimoji="1" lang="en-US" altLang="ja-JP" sz="1400" dirty="0"/>
                <a:t>3000ms</a:t>
              </a:r>
              <a:r>
                <a:rPr kumimoji="1" lang="ja-JP" altLang="en-US" sz="1400"/>
                <a:t>保持</a:t>
              </a:r>
              <a:endParaRPr kumimoji="1" lang="en-US" altLang="ja-JP" sz="1400" dirty="0"/>
            </a:p>
          </p:txBody>
        </p:sp>
      </p:grpSp>
    </p:spTree>
    <p:extLst>
      <p:ext uri="{BB962C8B-B14F-4D97-AF65-F5344CB8AC3E}">
        <p14:creationId xmlns:p14="http://schemas.microsoft.com/office/powerpoint/2010/main" val="2729650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300713" y="2780798"/>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り</a:t>
            </a:r>
          </a:p>
        </p:txBody>
      </p:sp>
      <p:sp>
        <p:nvSpPr>
          <p:cNvPr id="3" name="正方形/長方形 2"/>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 name="テキスト ボックス 4"/>
          <p:cNvSpPr txBox="1"/>
          <p:nvPr/>
        </p:nvSpPr>
        <p:spPr>
          <a:xfrm>
            <a:off x="6317014"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し</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10</a:t>
            </a:r>
          </a:p>
        </p:txBody>
      </p:sp>
      <p:sp>
        <p:nvSpPr>
          <p:cNvPr id="22" name="テキスト ボックス 21"/>
          <p:cNvSpPr txBox="1"/>
          <p:nvPr/>
        </p:nvSpPr>
        <p:spPr>
          <a:xfrm>
            <a:off x="6317014"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と</a:t>
            </a:r>
            <a:r>
              <a:rPr lang="ja-JP" altLang="en-US" sz="1200">
                <a:solidFill>
                  <a:prstClr val="black"/>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p:cNvSpPr txBox="1"/>
          <p:nvPr/>
        </p:nvSpPr>
        <p:spPr>
          <a:xfrm>
            <a:off x="7366058"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う</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p:cNvSpPr txBox="1"/>
          <p:nvPr/>
        </p:nvSpPr>
        <p:spPr>
          <a:xfrm>
            <a:off x="6317014" y="277281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か</a:t>
            </a:r>
            <a:endParaRPr lang="en-US" altLang="ja-JP" sz="4000" dirty="0">
              <a:latin typeface="MS Gothic" panose="020B0609070205080204" pitchFamily="49" charset="-128"/>
              <a:ea typeface="MS Gothic" panose="020B0609070205080204" pitchFamily="49" charset="-128"/>
              <a:cs typeface="Arial" panose="020B0604020202020204" pitchFamily="34" charset="0"/>
            </a:endParaRPr>
          </a:p>
          <a:p>
            <a:pPr algn="ctr"/>
            <a:r>
              <a:rPr lang="ja-JP" altLang="en-US" sz="1200">
                <a:latin typeface="MS Gothic" panose="020B0609070205080204" pitchFamily="49" charset="-128"/>
                <a:ea typeface="MS Gothic" panose="020B0609070205080204" pitchFamily="49" charset="-128"/>
                <a:cs typeface="Arial" panose="020B0604020202020204" pitchFamily="34" charset="0"/>
              </a:rPr>
              <a:t>１</a:t>
            </a:r>
            <a:endParaRPr lang="ja-JP" altLang="en-US" sz="1200" dirty="0">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p:cNvSpPr txBox="1"/>
          <p:nvPr/>
        </p:nvSpPr>
        <p:spPr>
          <a:xfrm>
            <a:off x="5300713" y="3511842"/>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す</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p:cNvSpPr txBox="1"/>
          <p:nvPr/>
        </p:nvSpPr>
        <p:spPr>
          <a:xfrm>
            <a:off x="6317014" y="350385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ろ</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p:cNvSpPr txBox="1"/>
          <p:nvPr/>
        </p:nvSpPr>
        <p:spPr>
          <a:xfrm>
            <a:off x="7366058"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て</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p:cNvSpPr txBox="1"/>
          <p:nvPr/>
        </p:nvSpPr>
        <p:spPr>
          <a:xfrm>
            <a:off x="2095283" y="349079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ち</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p:cNvSpPr txBox="1"/>
          <p:nvPr/>
        </p:nvSpPr>
        <p:spPr>
          <a:xfrm>
            <a:off x="3156401" y="3482691"/>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ふ</a:t>
            </a:r>
            <a:r>
              <a:rPr lang="ja-JP" altLang="en-US" sz="1200">
                <a:solidFill>
                  <a:prstClr val="black"/>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p:cNvSpPr txBox="1"/>
          <p:nvPr/>
        </p:nvSpPr>
        <p:spPr>
          <a:xfrm>
            <a:off x="7366058"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み</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p:cNvSpPr txBox="1"/>
          <p:nvPr/>
        </p:nvSpPr>
        <p:spPr>
          <a:xfrm>
            <a:off x="7366058" y="2787426"/>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む</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p:cNvSpPr txBox="1"/>
          <p:nvPr/>
        </p:nvSpPr>
        <p:spPr>
          <a:xfrm>
            <a:off x="7366058" y="350689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ね</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p:cNvSpPr txBox="1"/>
          <p:nvPr/>
        </p:nvSpPr>
        <p:spPr>
          <a:xfrm>
            <a:off x="3156401" y="2774796"/>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て</a:t>
            </a:r>
          </a:p>
        </p:txBody>
      </p:sp>
      <p:sp>
        <p:nvSpPr>
          <p:cNvPr id="35" name="テキスト ボックス 34"/>
          <p:cNvSpPr txBox="1"/>
          <p:nvPr/>
        </p:nvSpPr>
        <p:spPr>
          <a:xfrm>
            <a:off x="5300713"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え</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p:cNvSpPr txBox="1"/>
          <p:nvPr/>
        </p:nvSpPr>
        <p:spPr>
          <a:xfrm>
            <a:off x="5300713"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こ</a:t>
            </a:r>
            <a:r>
              <a:rPr lang="ja-JP" altLang="en-US" sz="1200">
                <a:solidFill>
                  <a:prstClr val="black"/>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p:cNvSpPr txBox="1"/>
          <p:nvPr/>
        </p:nvSpPr>
        <p:spPr>
          <a:xfrm>
            <a:off x="3156401"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め</a:t>
            </a:r>
          </a:p>
        </p:txBody>
      </p:sp>
      <p:sp>
        <p:nvSpPr>
          <p:cNvPr id="38" name="テキスト ボックス 37"/>
          <p:cNvSpPr txBox="1"/>
          <p:nvPr/>
        </p:nvSpPr>
        <p:spPr>
          <a:xfrm>
            <a:off x="3156401"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ひ</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p:cNvSpPr txBox="1"/>
          <p:nvPr/>
        </p:nvSpPr>
        <p:spPr>
          <a:xfrm>
            <a:off x="3156401"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も</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p:cNvSpPr txBox="1"/>
          <p:nvPr/>
        </p:nvSpPr>
        <p:spPr>
          <a:xfrm>
            <a:off x="2095283" y="277132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せ</a:t>
            </a:r>
            <a:r>
              <a:rPr lang="ja-JP" altLang="en-US" sz="1200">
                <a:solidFill>
                  <a:prstClr val="black"/>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p:cNvSpPr txBox="1"/>
          <p:nvPr/>
        </p:nvSpPr>
        <p:spPr>
          <a:xfrm>
            <a:off x="6317014"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や</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p:cNvSpPr txBox="1"/>
          <p:nvPr/>
        </p:nvSpPr>
        <p:spPr>
          <a:xfrm>
            <a:off x="2095283"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お</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4" name="テキスト ボックス 43"/>
          <p:cNvSpPr txBox="1"/>
          <p:nvPr/>
        </p:nvSpPr>
        <p:spPr>
          <a:xfrm>
            <a:off x="2095283"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さ</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p:cNvSpPr txBox="1"/>
          <p:nvPr/>
        </p:nvSpPr>
        <p:spPr>
          <a:xfrm>
            <a:off x="2095283"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は</a:t>
            </a:r>
            <a:endParaRPr lang="en-US" altLang="ja-JP" sz="4000" dirty="0">
              <a:latin typeface="MS Gothic" panose="020B0609070205080204" pitchFamily="49" charset="-128"/>
              <a:ea typeface="MS Gothic" panose="020B0609070205080204" pitchFamily="49" charset="-128"/>
              <a:cs typeface="Arial" panose="020B0604020202020204" pitchFamily="34" charset="0"/>
            </a:endParaRPr>
          </a:p>
          <a:p>
            <a:pPr algn="ctr"/>
            <a:r>
              <a:rPr lang="ja-JP" altLang="en-US" sz="1200">
                <a:latin typeface="MS Gothic" panose="020B0609070205080204" pitchFamily="49" charset="-128"/>
                <a:ea typeface="MS Gothic" panose="020B0609070205080204" pitchFamily="49" charset="-128"/>
                <a:cs typeface="Arial" panose="020B0604020202020204" pitchFamily="34" charset="0"/>
              </a:rPr>
              <a:t>２</a:t>
            </a:r>
            <a:endParaRPr lang="en-US" altLang="ja-JP" sz="12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EA9D7392-976C-A646-9E3B-ABB9DCD4E054}"/>
              </a:ext>
            </a:extLst>
          </p:cNvPr>
          <p:cNvSpPr txBox="1"/>
          <p:nvPr/>
        </p:nvSpPr>
        <p:spPr>
          <a:xfrm>
            <a:off x="970850" y="349079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そ</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7" name="テキスト ボックス 46">
            <a:extLst>
              <a:ext uri="{FF2B5EF4-FFF2-40B4-BE49-F238E27FC236}">
                <a16:creationId xmlns:a16="http://schemas.microsoft.com/office/drawing/2014/main" id="{158B128B-3A90-1342-BD24-4EB367FC46B0}"/>
              </a:ext>
            </a:extLst>
          </p:cNvPr>
          <p:cNvSpPr txBox="1"/>
          <p:nvPr/>
        </p:nvSpPr>
        <p:spPr>
          <a:xfrm>
            <a:off x="970850" y="277132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ら</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8" name="テキスト ボックス 47">
            <a:extLst>
              <a:ext uri="{FF2B5EF4-FFF2-40B4-BE49-F238E27FC236}">
                <a16:creationId xmlns:a16="http://schemas.microsoft.com/office/drawing/2014/main" id="{8906C0FD-75C9-8C41-B8EB-FE5134E780C9}"/>
              </a:ext>
            </a:extLst>
          </p:cNvPr>
          <p:cNvSpPr txBox="1"/>
          <p:nvPr/>
        </p:nvSpPr>
        <p:spPr>
          <a:xfrm>
            <a:off x="970850"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け</a:t>
            </a:r>
            <a:r>
              <a:rPr lang="ja-JP" altLang="en-US" sz="1200">
                <a:solidFill>
                  <a:prstClr val="black"/>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F17B2E73-A406-6544-95FE-0CCFCFD9E27D}"/>
              </a:ext>
            </a:extLst>
          </p:cNvPr>
          <p:cNvSpPr txBox="1"/>
          <p:nvPr/>
        </p:nvSpPr>
        <p:spPr>
          <a:xfrm>
            <a:off x="970850"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つ</a:t>
            </a:r>
            <a:r>
              <a:rPr lang="ja-JP" altLang="en-US" sz="1200">
                <a:solidFill>
                  <a:prstClr val="black"/>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725C3776-10D8-AD47-9C0B-417596968AA8}"/>
              </a:ext>
            </a:extLst>
          </p:cNvPr>
          <p:cNvSpPr txBox="1"/>
          <p:nvPr/>
        </p:nvSpPr>
        <p:spPr>
          <a:xfrm>
            <a:off x="970850"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い</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8CEB6BFF-E981-4C40-AEF1-C53A2AFBEAA6}"/>
              </a:ext>
            </a:extLst>
          </p:cNvPr>
          <p:cNvSpPr txBox="1"/>
          <p:nvPr/>
        </p:nvSpPr>
        <p:spPr>
          <a:xfrm>
            <a:off x="7366058"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れ</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DBD967B5-03F3-BA4D-B1EC-A8CABF389EDC}"/>
              </a:ext>
            </a:extLst>
          </p:cNvPr>
          <p:cNvSpPr txBox="1"/>
          <p:nvPr/>
        </p:nvSpPr>
        <p:spPr>
          <a:xfrm>
            <a:off x="5300713"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ぬ</a:t>
            </a:r>
          </a:p>
        </p:txBody>
      </p:sp>
      <p:sp>
        <p:nvSpPr>
          <p:cNvPr id="69" name="テキスト ボックス 68">
            <a:extLst>
              <a:ext uri="{FF2B5EF4-FFF2-40B4-BE49-F238E27FC236}">
                <a16:creationId xmlns:a16="http://schemas.microsoft.com/office/drawing/2014/main" id="{E952235E-B0A0-9144-AE6C-1660E2529901}"/>
              </a:ext>
            </a:extLst>
          </p:cNvPr>
          <p:cNvSpPr txBox="1"/>
          <p:nvPr/>
        </p:nvSpPr>
        <p:spPr>
          <a:xfrm>
            <a:off x="3156401"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ま</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latin typeface="MS Gothic" panose="020B0609070205080204" pitchFamily="49" charset="-128"/>
              <a:ea typeface="MS Gothic" panose="020B0609070205080204" pitchFamily="49" charset="-128"/>
            </a:endParaRPr>
          </a:p>
        </p:txBody>
      </p:sp>
      <p:sp>
        <p:nvSpPr>
          <p:cNvPr id="70" name="テキスト ボックス 69">
            <a:extLst>
              <a:ext uri="{FF2B5EF4-FFF2-40B4-BE49-F238E27FC236}">
                <a16:creationId xmlns:a16="http://schemas.microsoft.com/office/drawing/2014/main" id="{BD694CDF-1659-5E49-816A-A2D7586B3491}"/>
              </a:ext>
            </a:extLst>
          </p:cNvPr>
          <p:cNvSpPr txBox="1"/>
          <p:nvPr/>
        </p:nvSpPr>
        <p:spPr>
          <a:xfrm>
            <a:off x="2095283"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よ</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latin typeface="MS Gothic" panose="020B0609070205080204" pitchFamily="49" charset="-128"/>
              <a:ea typeface="MS Gothic" panose="020B0609070205080204" pitchFamily="49" charset="-128"/>
            </a:endParaRPr>
          </a:p>
        </p:txBody>
      </p:sp>
      <p:sp>
        <p:nvSpPr>
          <p:cNvPr id="71" name="テキスト ボックス 70">
            <a:extLst>
              <a:ext uri="{FF2B5EF4-FFF2-40B4-BE49-F238E27FC236}">
                <a16:creationId xmlns:a16="http://schemas.microsoft.com/office/drawing/2014/main" id="{58AEF344-538C-5F45-955E-CA1D446B5646}"/>
              </a:ext>
            </a:extLst>
          </p:cNvPr>
          <p:cNvSpPr txBox="1"/>
          <p:nvPr/>
        </p:nvSpPr>
        <p:spPr>
          <a:xfrm>
            <a:off x="970850" y="420091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の</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latin typeface="MS Gothic" panose="020B0609070205080204" pitchFamily="49" charset="-128"/>
              <a:ea typeface="MS Gothic" panose="020B0609070205080204" pitchFamily="49" charset="-128"/>
            </a:endParaRPr>
          </a:p>
        </p:txBody>
      </p:sp>
      <p:sp>
        <p:nvSpPr>
          <p:cNvPr id="72" name="テキスト ボックス 71">
            <a:extLst>
              <a:ext uri="{FF2B5EF4-FFF2-40B4-BE49-F238E27FC236}">
                <a16:creationId xmlns:a16="http://schemas.microsoft.com/office/drawing/2014/main" id="{3864B810-5226-6A48-AC61-E23BC515E28A}"/>
              </a:ext>
            </a:extLst>
          </p:cNvPr>
          <p:cNvSpPr txBox="1"/>
          <p:nvPr/>
        </p:nvSpPr>
        <p:spPr>
          <a:xfrm>
            <a:off x="5300713"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ゆ</a:t>
            </a:r>
            <a:r>
              <a:rPr lang="en-US" altLang="ja-JP" sz="1200" dirty="0">
                <a:solidFill>
                  <a:prstClr val="black"/>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latin typeface="MS Gothic" panose="020B0609070205080204" pitchFamily="49" charset="-128"/>
              <a:ea typeface="MS Gothic" panose="020B0609070205080204" pitchFamily="49" charset="-128"/>
            </a:endParaRPr>
          </a:p>
        </p:txBody>
      </p:sp>
      <p:sp>
        <p:nvSpPr>
          <p:cNvPr id="73" name="テキスト ボックス 72">
            <a:extLst>
              <a:ext uri="{FF2B5EF4-FFF2-40B4-BE49-F238E27FC236}">
                <a16:creationId xmlns:a16="http://schemas.microsoft.com/office/drawing/2014/main" id="{31CA8F0C-13D6-3241-BACE-DEE6EBA8C213}"/>
              </a:ext>
            </a:extLst>
          </p:cNvPr>
          <p:cNvSpPr txBox="1"/>
          <p:nvPr/>
        </p:nvSpPr>
        <p:spPr>
          <a:xfrm>
            <a:off x="6317014"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き</a:t>
            </a:r>
            <a:r>
              <a:rPr lang="ja-JP" altLang="en-US" sz="1200">
                <a:solidFill>
                  <a:prstClr val="black"/>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latin typeface="MS Gothic" panose="020B0609070205080204" pitchFamily="49" charset="-128"/>
              <a:ea typeface="MS Gothic" panose="020B0609070205080204" pitchFamily="49" charset="-128"/>
            </a:endParaRPr>
          </a:p>
        </p:txBody>
      </p:sp>
      <p:sp>
        <p:nvSpPr>
          <p:cNvPr id="79" name="テキスト ボックス 78">
            <a:extLst>
              <a:ext uri="{FF2B5EF4-FFF2-40B4-BE49-F238E27FC236}">
                <a16:creationId xmlns:a16="http://schemas.microsoft.com/office/drawing/2014/main" id="{1C32CF04-2689-AB4B-B970-5DCB17369CBD}"/>
              </a:ext>
            </a:extLst>
          </p:cNvPr>
          <p:cNvSpPr txBox="1"/>
          <p:nvPr/>
        </p:nvSpPr>
        <p:spPr>
          <a:xfrm>
            <a:off x="4239855"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く</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0" name="テキスト ボックス 79">
            <a:extLst>
              <a:ext uri="{FF2B5EF4-FFF2-40B4-BE49-F238E27FC236}">
                <a16:creationId xmlns:a16="http://schemas.microsoft.com/office/drawing/2014/main" id="{71CE5930-6704-7A4A-81B0-57882DCDCF3E}"/>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へ</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1" name="テキスト ボックス 80">
            <a:extLst>
              <a:ext uri="{FF2B5EF4-FFF2-40B4-BE49-F238E27FC236}">
                <a16:creationId xmlns:a16="http://schemas.microsoft.com/office/drawing/2014/main" id="{693AE7BF-63E5-BA46-A79F-FEFF8CBF70FE}"/>
              </a:ext>
            </a:extLst>
          </p:cNvPr>
          <p:cNvSpPr txBox="1"/>
          <p:nvPr/>
        </p:nvSpPr>
        <p:spPr>
          <a:xfrm>
            <a:off x="4226366" y="3503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ち</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2" name="テキスト ボックス 81">
            <a:extLst>
              <a:ext uri="{FF2B5EF4-FFF2-40B4-BE49-F238E27FC236}">
                <a16:creationId xmlns:a16="http://schemas.microsoft.com/office/drawing/2014/main" id="{C267ABE0-0273-354E-BEEC-DA0044B8EC30}"/>
              </a:ext>
            </a:extLst>
          </p:cNvPr>
          <p:cNvSpPr txBox="1"/>
          <p:nvPr/>
        </p:nvSpPr>
        <p:spPr>
          <a:xfrm>
            <a:off x="4236212"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あ</a:t>
            </a:r>
            <a:endParaRPr lang="ja-JP" altLang="en-US" sz="4000" dirty="0">
              <a:latin typeface="MS Gothic" panose="020B0609070205080204" pitchFamily="49" charset="-128"/>
              <a:ea typeface="MS Gothic" panose="020B0609070205080204" pitchFamily="49" charset="-128"/>
            </a:endParaRPr>
          </a:p>
        </p:txBody>
      </p:sp>
      <p:sp>
        <p:nvSpPr>
          <p:cNvPr id="2" name="テキスト ボックス 1">
            <a:extLst>
              <a:ext uri="{FF2B5EF4-FFF2-40B4-BE49-F238E27FC236}">
                <a16:creationId xmlns:a16="http://schemas.microsoft.com/office/drawing/2014/main" id="{211D693A-BCD6-3B46-BDA6-E54C7F891604}"/>
              </a:ext>
            </a:extLst>
          </p:cNvPr>
          <p:cNvSpPr txBox="1"/>
          <p:nvPr/>
        </p:nvSpPr>
        <p:spPr>
          <a:xfrm>
            <a:off x="0" y="12248"/>
            <a:ext cx="1569660" cy="369332"/>
          </a:xfrm>
          <a:prstGeom prst="rect">
            <a:avLst/>
          </a:prstGeom>
          <a:solidFill>
            <a:schemeClr val="bg1">
              <a:lumMod val="85000"/>
            </a:schemeClr>
          </a:solidFill>
        </p:spPr>
        <p:txBody>
          <a:bodyPr wrap="none" rtlCol="0">
            <a:spAutoFit/>
          </a:bodyPr>
          <a:lstStyle/>
          <a:p>
            <a:r>
              <a:rPr kumimoji="1" lang="ja-JP" altLang="en-US"/>
              <a:t>文字の着色順</a:t>
            </a:r>
          </a:p>
        </p:txBody>
      </p:sp>
    </p:spTree>
    <p:extLst>
      <p:ext uri="{BB962C8B-B14F-4D97-AF65-F5344CB8AC3E}">
        <p14:creationId xmlns:p14="http://schemas.microsoft.com/office/powerpoint/2010/main" val="5866513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0" fill="hold" nodeType="afterEffect">
                                  <p:stCondLst>
                                    <p:cond delay="3000"/>
                                  </p:stCondLst>
                                  <p:childTnLst>
                                    <p:animClr clrSpc="rgb" dir="cw">
                                      <p:cBhvr override="childStyle">
                                        <p:cTn id="6" dur="500" fill="hold"/>
                                        <p:tgtEl>
                                          <p:spTgt spid="25">
                                            <p:txEl>
                                              <p:pRg st="0" end="0"/>
                                            </p:txEl>
                                          </p:spTgt>
                                        </p:tgtEl>
                                        <p:attrNameLst>
                                          <p:attrName>style.color</p:attrName>
                                        </p:attrNameLst>
                                      </p:cBhvr>
                                      <p:to>
                                        <a:srgbClr val="FF0000"/>
                                      </p:to>
                                    </p:animClr>
                                  </p:childTnLst>
                                  <p:subTnLst>
                                    <p:animClr clrSpc="rgb" dir="cw">
                                      <p:cBhvr override="childStyle">
                                        <p:cTn dur="1" fill="hold" display="0" masterRel="nextClick" afterEffect="1"/>
                                        <p:tgtEl>
                                          <p:spTgt spid="25">
                                            <p:txEl>
                                              <p:pRg st="0" end="0"/>
                                            </p:txEl>
                                          </p:spTgt>
                                        </p:tgtEl>
                                        <p:attrNameLst>
                                          <p:attrName>ppt_c</p:attrName>
                                        </p:attrNameLst>
                                      </p:cBhvr>
                                      <p:to>
                                        <a:srgbClr val="000000"/>
                                      </p:to>
                                    </p:animClr>
                                  </p:subTnLst>
                                </p:cTn>
                              </p:par>
                            </p:childTnLst>
                          </p:cTn>
                        </p:par>
                        <p:par>
                          <p:cTn id="7" fill="hold">
                            <p:stCondLst>
                              <p:cond delay="3500"/>
                            </p:stCondLst>
                            <p:childTnLst>
                              <p:par>
                                <p:cTn id="8" presetID="3" presetClass="emph" presetSubtype="2" repeatCount="0" fill="hold" nodeType="afterEffect">
                                  <p:stCondLst>
                                    <p:cond delay="3000"/>
                                  </p:stCondLst>
                                  <p:childTnLst>
                                    <p:animClr clrSpc="rgb" dir="cw">
                                      <p:cBhvr override="childStyle">
                                        <p:cTn id="9" dur="500" fill="hold"/>
                                        <p:tgtEl>
                                          <p:spTgt spid="25">
                                            <p:txEl>
                                              <p:pRg st="1" end="1"/>
                                            </p:txEl>
                                          </p:spTgt>
                                        </p:tgtEl>
                                        <p:attrNameLst>
                                          <p:attrName>style.color</p:attrName>
                                        </p:attrNameLst>
                                      </p:cBhvr>
                                      <p:to>
                                        <a:srgbClr val="FF0000"/>
                                      </p:to>
                                    </p:animClr>
                                  </p:childTnLst>
                                  <p:subTnLst>
                                    <p:animClr clrSpc="rgb" dir="cw">
                                      <p:cBhvr override="childStyle">
                                        <p:cTn dur="1" fill="hold" display="0" masterRel="nextClick" afterEffect="1"/>
                                        <p:tgtEl>
                                          <p:spTgt spid="25">
                                            <p:txEl>
                                              <p:pRg st="1" end="1"/>
                                            </p:txEl>
                                          </p:spTgt>
                                        </p:tgtEl>
                                        <p:attrNameLst>
                                          <p:attrName>ppt_c</p:attrName>
                                        </p:attrNameLst>
                                      </p:cBhvr>
                                      <p:to>
                                        <a:srgbClr val="000000"/>
                                      </p:to>
                                    </p:animClr>
                                  </p:subTnLst>
                                </p:cTn>
                              </p:par>
                            </p:childTnLst>
                          </p:cTn>
                        </p:par>
                        <p:par>
                          <p:cTn id="10" fill="hold">
                            <p:stCondLst>
                              <p:cond delay="7000"/>
                            </p:stCondLst>
                            <p:childTnLst>
                              <p:par>
                                <p:cTn id="11" presetID="3" presetClass="emph" presetSubtype="2" fill="hold" grpId="0" nodeType="afterEffect">
                                  <p:stCondLst>
                                    <p:cond delay="3000"/>
                                  </p:stCondLst>
                                  <p:childTnLst>
                                    <p:animClr clrSpc="rgb" dir="cw">
                                      <p:cBhvr override="childStyle">
                                        <p:cTn id="12" dur="1500" fill="hold"/>
                                        <p:tgtEl>
                                          <p:spTgt spid="3"/>
                                        </p:tgtEl>
                                        <p:attrNameLst>
                                          <p:attrName>style.color</p:attrName>
                                        </p:attrNameLst>
                                      </p:cBhvr>
                                      <p:to>
                                        <a:srgbClr val="000000"/>
                                      </p:to>
                                    </p:animClr>
                                  </p:childTnLst>
                                </p:cTn>
                              </p:par>
                            </p:childTnLst>
                          </p:cTn>
                        </p:par>
                        <p:par>
                          <p:cTn id="13" fill="hold">
                            <p:stCondLst>
                              <p:cond delay="11500"/>
                            </p:stCondLst>
                            <p:childTnLst>
                              <p:par>
                                <p:cTn id="14" presetID="3" presetClass="emph" presetSubtype="2" fill="hold" grpId="0" nodeType="afterEffect">
                                  <p:stCondLst>
                                    <p:cond delay="0"/>
                                  </p:stCondLst>
                                  <p:childTnLst>
                                    <p:animClr clrSpc="rgb" dir="cw">
                                      <p:cBhvr override="childStyle">
                                        <p:cTn id="15" dur="500" fill="hold"/>
                                        <p:tgtEl>
                                          <p:spTgt spid="45"/>
                                        </p:tgtEl>
                                        <p:attrNameLst>
                                          <p:attrName>style.color</p:attrName>
                                        </p:attrNameLst>
                                      </p:cBhvr>
                                      <p:to>
                                        <a:srgbClr val="FF001E"/>
                                      </p:to>
                                    </p:animClr>
                                  </p:childTnLst>
                                  <p:subTnLst>
                                    <p:animClr clrSpc="rgb" dir="cw">
                                      <p:cBhvr override="childStyle">
                                        <p:cTn dur="1" fill="hold" display="0" masterRel="nextClick" afterEffect="1"/>
                                        <p:tgtEl>
                                          <p:spTgt spid="45"/>
                                        </p:tgtEl>
                                        <p:attrNameLst>
                                          <p:attrName>ppt_c</p:attrName>
                                        </p:attrNameLst>
                                      </p:cBhvr>
                                      <p:to>
                                        <a:srgbClr val="000000"/>
                                      </p:to>
                                    </p:animClr>
                                  </p:subTnLst>
                                </p:cTn>
                              </p:par>
                            </p:childTnLst>
                          </p:cTn>
                        </p:par>
                        <p:par>
                          <p:cTn id="16" fill="hold">
                            <p:stCondLst>
                              <p:cond delay="12000"/>
                            </p:stCondLst>
                            <p:childTnLst>
                              <p:par>
                                <p:cTn id="17" presetID="3" presetClass="emph" presetSubtype="2" fill="hold" grpId="1" nodeType="afterEffect">
                                  <p:stCondLst>
                                    <p:cond delay="3000"/>
                                  </p:stCondLst>
                                  <p:childTnLst>
                                    <p:animClr clrSpc="rgb" dir="cw">
                                      <p:cBhvr override="childStyle">
                                        <p:cTn id="18" dur="1500" fill="hold"/>
                                        <p:tgtEl>
                                          <p:spTgt spid="3"/>
                                        </p:tgtEl>
                                        <p:attrNameLst>
                                          <p:attrName>style.color</p:attrName>
                                        </p:attrNameLst>
                                      </p:cBhvr>
                                      <p:to>
                                        <a:srgbClr val="000000"/>
                                      </p:to>
                                    </p:animClr>
                                  </p:childTnLst>
                                </p:cTn>
                              </p:par>
                            </p:childTnLst>
                          </p:cTn>
                        </p:par>
                        <p:par>
                          <p:cTn id="19" fill="hold">
                            <p:stCondLst>
                              <p:cond delay="16500"/>
                            </p:stCondLst>
                            <p:childTnLst>
                              <p:par>
                                <p:cTn id="20" presetID="3" presetClass="emph" presetSubtype="2" fill="hold" grpId="0" nodeType="afterEffect">
                                  <p:stCondLst>
                                    <p:cond delay="0"/>
                                  </p:stCondLst>
                                  <p:childTnLst>
                                    <p:animClr clrSpc="rgb" dir="cw">
                                      <p:cBhvr override="childStyle">
                                        <p:cTn id="21" dur="500" fill="hold"/>
                                        <p:tgtEl>
                                          <p:spTgt spid="73"/>
                                        </p:tgtEl>
                                        <p:attrNameLst>
                                          <p:attrName>style.color</p:attrName>
                                        </p:attrNameLst>
                                      </p:cBhvr>
                                      <p:to>
                                        <a:srgbClr val="FF001E"/>
                                      </p:to>
                                    </p:animClr>
                                  </p:childTnLst>
                                  <p:subTnLst>
                                    <p:animClr clrSpc="rgb" dir="cw">
                                      <p:cBhvr override="childStyle">
                                        <p:cTn dur="1" fill="hold" display="0" masterRel="nextClick" afterEffect="1"/>
                                        <p:tgtEl>
                                          <p:spTgt spid="73"/>
                                        </p:tgtEl>
                                        <p:attrNameLst>
                                          <p:attrName>ppt_c</p:attrName>
                                        </p:attrNameLst>
                                      </p:cBhvr>
                                      <p:to>
                                        <a:srgbClr val="000000"/>
                                      </p:to>
                                    </p:animClr>
                                  </p:subTnLst>
                                </p:cTn>
                              </p:par>
                            </p:childTnLst>
                          </p:cTn>
                        </p:par>
                        <p:par>
                          <p:cTn id="22" fill="hold">
                            <p:stCondLst>
                              <p:cond delay="17000"/>
                            </p:stCondLst>
                            <p:childTnLst>
                              <p:par>
                                <p:cTn id="23" presetID="3" presetClass="emph" presetSubtype="2" fill="hold" grpId="2" nodeType="afterEffect">
                                  <p:stCondLst>
                                    <p:cond delay="3000"/>
                                  </p:stCondLst>
                                  <p:childTnLst>
                                    <p:animClr clrSpc="rgb" dir="cw">
                                      <p:cBhvr override="childStyle">
                                        <p:cTn id="24" dur="1500" fill="hold"/>
                                        <p:tgtEl>
                                          <p:spTgt spid="3"/>
                                        </p:tgtEl>
                                        <p:attrNameLst>
                                          <p:attrName>style.color</p:attrName>
                                        </p:attrNameLst>
                                      </p:cBhvr>
                                      <p:to>
                                        <a:schemeClr val="tx1"/>
                                      </p:to>
                                    </p:animClr>
                                  </p:childTnLst>
                                </p:cTn>
                              </p:par>
                            </p:childTnLst>
                          </p:cTn>
                        </p:par>
                        <p:par>
                          <p:cTn id="25" fill="hold">
                            <p:stCondLst>
                              <p:cond delay="21500"/>
                            </p:stCondLst>
                            <p:childTnLst>
                              <p:par>
                                <p:cTn id="26" presetID="3" presetClass="emph" presetSubtype="2" fill="hold" grpId="0" nodeType="afterEffect">
                                  <p:stCondLst>
                                    <p:cond delay="0"/>
                                  </p:stCondLst>
                                  <p:childTnLst>
                                    <p:animClr clrSpc="rgb" dir="cw">
                                      <p:cBhvr override="childStyle">
                                        <p:cTn id="27" dur="500" fill="hold"/>
                                        <p:tgtEl>
                                          <p:spTgt spid="40"/>
                                        </p:tgtEl>
                                        <p:attrNameLst>
                                          <p:attrName>style.color</p:attrName>
                                        </p:attrNameLst>
                                      </p:cBhvr>
                                      <p:to>
                                        <a:srgbClr val="FF001E"/>
                                      </p:to>
                                    </p:animClr>
                                  </p:childTnLst>
                                  <p:subTnLst>
                                    <p:animClr clrSpc="rgb" dir="cw">
                                      <p:cBhvr override="childStyle">
                                        <p:cTn dur="1" fill="hold" display="0" masterRel="nextClick" afterEffect="1"/>
                                        <p:tgtEl>
                                          <p:spTgt spid="40"/>
                                        </p:tgtEl>
                                        <p:attrNameLst>
                                          <p:attrName>ppt_c</p:attrName>
                                        </p:attrNameLst>
                                      </p:cBhvr>
                                      <p:to>
                                        <a:srgbClr val="000000"/>
                                      </p:to>
                                    </p:animClr>
                                  </p:subTnLst>
                                </p:cTn>
                              </p:par>
                            </p:childTnLst>
                          </p:cTn>
                        </p:par>
                        <p:par>
                          <p:cTn id="28" fill="hold">
                            <p:stCondLst>
                              <p:cond delay="22000"/>
                            </p:stCondLst>
                            <p:childTnLst>
                              <p:par>
                                <p:cTn id="29" presetID="3" presetClass="emph" presetSubtype="2" fill="hold" grpId="3" nodeType="afterEffect">
                                  <p:stCondLst>
                                    <p:cond delay="3000"/>
                                  </p:stCondLst>
                                  <p:childTnLst>
                                    <p:animClr clrSpc="rgb" dir="cw">
                                      <p:cBhvr override="childStyle">
                                        <p:cTn id="30" dur="1500" fill="hold"/>
                                        <p:tgtEl>
                                          <p:spTgt spid="3"/>
                                        </p:tgtEl>
                                        <p:attrNameLst>
                                          <p:attrName>style.color</p:attrName>
                                        </p:attrNameLst>
                                      </p:cBhvr>
                                      <p:to>
                                        <a:srgbClr val="000000"/>
                                      </p:to>
                                    </p:animClr>
                                  </p:childTnLst>
                                </p:cTn>
                              </p:par>
                            </p:childTnLst>
                          </p:cTn>
                        </p:par>
                        <p:par>
                          <p:cTn id="31" fill="hold">
                            <p:stCondLst>
                              <p:cond delay="26500"/>
                            </p:stCondLst>
                            <p:childTnLst>
                              <p:par>
                                <p:cTn id="32" presetID="3" presetClass="emph" presetSubtype="2" fill="hold" grpId="0" nodeType="afterEffect">
                                  <p:stCondLst>
                                    <p:cond delay="0"/>
                                  </p:stCondLst>
                                  <p:childTnLst>
                                    <p:animClr clrSpc="rgb" dir="cw">
                                      <p:cBhvr override="childStyle">
                                        <p:cTn id="33" dur="500" fill="hold"/>
                                        <p:tgtEl>
                                          <p:spTgt spid="49"/>
                                        </p:tgtEl>
                                        <p:attrNameLst>
                                          <p:attrName>style.color</p:attrName>
                                        </p:attrNameLst>
                                      </p:cBhvr>
                                      <p:to>
                                        <a:srgbClr val="FF001E"/>
                                      </p:to>
                                    </p:animClr>
                                  </p:childTnLst>
                                  <p:subTnLst>
                                    <p:animClr clrSpc="rgb" dir="cw">
                                      <p:cBhvr override="childStyle">
                                        <p:cTn dur="1" fill="hold" display="0" masterRel="nextClick" afterEffect="1"/>
                                        <p:tgtEl>
                                          <p:spTgt spid="49"/>
                                        </p:tgtEl>
                                        <p:attrNameLst>
                                          <p:attrName>ppt_c</p:attrName>
                                        </p:attrNameLst>
                                      </p:cBhvr>
                                      <p:to>
                                        <a:srgbClr val="000000"/>
                                      </p:to>
                                    </p:animClr>
                                  </p:subTnLst>
                                </p:cTn>
                              </p:par>
                            </p:childTnLst>
                          </p:cTn>
                        </p:par>
                        <p:par>
                          <p:cTn id="34" fill="hold">
                            <p:stCondLst>
                              <p:cond delay="27000"/>
                            </p:stCondLst>
                            <p:childTnLst>
                              <p:par>
                                <p:cTn id="35" presetID="3" presetClass="emph" presetSubtype="2" fill="hold" grpId="4" nodeType="afterEffect">
                                  <p:stCondLst>
                                    <p:cond delay="3000"/>
                                  </p:stCondLst>
                                  <p:childTnLst>
                                    <p:animClr clrSpc="rgb" dir="cw">
                                      <p:cBhvr override="childStyle">
                                        <p:cTn id="36" dur="1500" fill="hold"/>
                                        <p:tgtEl>
                                          <p:spTgt spid="3"/>
                                        </p:tgtEl>
                                        <p:attrNameLst>
                                          <p:attrName>style.color</p:attrName>
                                        </p:attrNameLst>
                                      </p:cBhvr>
                                      <p:to>
                                        <a:schemeClr val="tx1"/>
                                      </p:to>
                                    </p:animClr>
                                  </p:childTnLst>
                                </p:cTn>
                              </p:par>
                            </p:childTnLst>
                          </p:cTn>
                        </p:par>
                        <p:par>
                          <p:cTn id="37" fill="hold">
                            <p:stCondLst>
                              <p:cond delay="31500"/>
                            </p:stCondLst>
                            <p:childTnLst>
                              <p:par>
                                <p:cTn id="38" presetID="3" presetClass="emph" presetSubtype="2" fill="hold" grpId="0" nodeType="afterEffect">
                                  <p:stCondLst>
                                    <p:cond delay="0"/>
                                  </p:stCondLst>
                                  <p:childTnLst>
                                    <p:animClr clrSpc="rgb" dir="cw">
                                      <p:cBhvr override="childStyle">
                                        <p:cTn id="39" dur="500" fill="hold"/>
                                        <p:tgtEl>
                                          <p:spTgt spid="22"/>
                                        </p:tgtEl>
                                        <p:attrNameLst>
                                          <p:attrName>style.color</p:attrName>
                                        </p:attrNameLst>
                                      </p:cBhvr>
                                      <p:to>
                                        <a:srgbClr val="FF001E"/>
                                      </p:to>
                                    </p:animClr>
                                  </p:childTnLst>
                                  <p:subTnLst>
                                    <p:animClr clrSpc="rgb" dir="cw">
                                      <p:cBhvr override="childStyle">
                                        <p:cTn dur="1" fill="hold" display="0" masterRel="nextClick" afterEffect="1"/>
                                        <p:tgtEl>
                                          <p:spTgt spid="22"/>
                                        </p:tgtEl>
                                        <p:attrNameLst>
                                          <p:attrName>ppt_c</p:attrName>
                                        </p:attrNameLst>
                                      </p:cBhvr>
                                      <p:to>
                                        <a:srgbClr val="000000"/>
                                      </p:to>
                                    </p:animClr>
                                  </p:subTnLst>
                                </p:cTn>
                              </p:par>
                            </p:childTnLst>
                          </p:cTn>
                        </p:par>
                        <p:par>
                          <p:cTn id="40" fill="hold">
                            <p:stCondLst>
                              <p:cond delay="32000"/>
                            </p:stCondLst>
                            <p:childTnLst>
                              <p:par>
                                <p:cTn id="41" presetID="3" presetClass="emph" presetSubtype="2" fill="hold" grpId="5" nodeType="afterEffect">
                                  <p:stCondLst>
                                    <p:cond delay="3000"/>
                                  </p:stCondLst>
                                  <p:childTnLst>
                                    <p:animClr clrSpc="rgb" dir="cw">
                                      <p:cBhvr override="childStyle">
                                        <p:cTn id="42" dur="1500" fill="hold"/>
                                        <p:tgtEl>
                                          <p:spTgt spid="3"/>
                                        </p:tgtEl>
                                        <p:attrNameLst>
                                          <p:attrName>style.color</p:attrName>
                                        </p:attrNameLst>
                                      </p:cBhvr>
                                      <p:to>
                                        <a:schemeClr val="tx1"/>
                                      </p:to>
                                    </p:animClr>
                                  </p:childTnLst>
                                </p:cTn>
                              </p:par>
                            </p:childTnLst>
                          </p:cTn>
                        </p:par>
                        <p:par>
                          <p:cTn id="43" fill="hold">
                            <p:stCondLst>
                              <p:cond delay="36500"/>
                            </p:stCondLst>
                            <p:childTnLst>
                              <p:par>
                                <p:cTn id="44" presetID="3" presetClass="emph" presetSubtype="2" fill="hold" grpId="0" nodeType="afterEffect">
                                  <p:stCondLst>
                                    <p:cond delay="0"/>
                                  </p:stCondLst>
                                  <p:childTnLst>
                                    <p:animClr clrSpc="rgb" dir="cw">
                                      <p:cBhvr override="childStyle">
                                        <p:cTn id="45" dur="500" fill="hold"/>
                                        <p:tgtEl>
                                          <p:spTgt spid="36"/>
                                        </p:tgtEl>
                                        <p:attrNameLst>
                                          <p:attrName>style.color</p:attrName>
                                        </p:attrNameLst>
                                      </p:cBhvr>
                                      <p:to>
                                        <a:srgbClr val="FF001E"/>
                                      </p:to>
                                    </p:animClr>
                                  </p:childTnLst>
                                  <p:subTnLst>
                                    <p:animClr clrSpc="rgb" dir="cw">
                                      <p:cBhvr override="childStyle">
                                        <p:cTn dur="1" fill="hold" display="0" masterRel="nextClick" afterEffect="1"/>
                                        <p:tgtEl>
                                          <p:spTgt spid="36"/>
                                        </p:tgtEl>
                                        <p:attrNameLst>
                                          <p:attrName>ppt_c</p:attrName>
                                        </p:attrNameLst>
                                      </p:cBhvr>
                                      <p:to>
                                        <a:srgbClr val="000000"/>
                                      </p:to>
                                    </p:animClr>
                                  </p:subTnLst>
                                </p:cTn>
                              </p:par>
                            </p:childTnLst>
                          </p:cTn>
                        </p:par>
                        <p:par>
                          <p:cTn id="46" fill="hold">
                            <p:stCondLst>
                              <p:cond delay="37000"/>
                            </p:stCondLst>
                            <p:childTnLst>
                              <p:par>
                                <p:cTn id="47" presetID="3" presetClass="emph" presetSubtype="2" fill="hold" grpId="29" nodeType="afterEffect">
                                  <p:stCondLst>
                                    <p:cond delay="3000"/>
                                  </p:stCondLst>
                                  <p:childTnLst>
                                    <p:animClr clrSpc="rgb" dir="cw">
                                      <p:cBhvr override="childStyle">
                                        <p:cTn id="48" dur="1500" fill="hold"/>
                                        <p:tgtEl>
                                          <p:spTgt spid="3"/>
                                        </p:tgtEl>
                                        <p:attrNameLst>
                                          <p:attrName>style.color</p:attrName>
                                        </p:attrNameLst>
                                      </p:cBhvr>
                                      <p:to>
                                        <a:schemeClr val="tx1"/>
                                      </p:to>
                                    </p:animClr>
                                  </p:childTnLst>
                                </p:cTn>
                              </p:par>
                            </p:childTnLst>
                          </p:cTn>
                        </p:par>
                        <p:par>
                          <p:cTn id="49" fill="hold">
                            <p:stCondLst>
                              <p:cond delay="41500"/>
                            </p:stCondLst>
                            <p:childTnLst>
                              <p:par>
                                <p:cTn id="50" presetID="3" presetClass="emph" presetSubtype="2" repeatCount="0" fill="hold" grpId="0" nodeType="afterEffect">
                                  <p:stCondLst>
                                    <p:cond delay="0"/>
                                  </p:stCondLst>
                                  <p:childTnLst>
                                    <p:animClr clrSpc="rgb" dir="cw">
                                      <p:cBhvr override="childStyle">
                                        <p:cTn id="51" dur="500" fill="hold"/>
                                        <p:tgtEl>
                                          <p:spTgt spid="30"/>
                                        </p:tgtEl>
                                        <p:attrNameLst>
                                          <p:attrName>style.color</p:attrName>
                                        </p:attrNameLst>
                                      </p:cBhvr>
                                      <p:to>
                                        <a:srgbClr val="FF001E"/>
                                      </p:to>
                                    </p:animClr>
                                  </p:childTnLst>
                                  <p:subTnLst>
                                    <p:animClr clrSpc="rgb" dir="cw">
                                      <p:cBhvr override="childStyle">
                                        <p:cTn dur="1" fill="hold" display="0" masterRel="nextClick" afterEffect="1"/>
                                        <p:tgtEl>
                                          <p:spTgt spid="30"/>
                                        </p:tgtEl>
                                        <p:attrNameLst>
                                          <p:attrName>ppt_c</p:attrName>
                                        </p:attrNameLst>
                                      </p:cBhvr>
                                      <p:to>
                                        <a:srgbClr val="000000"/>
                                      </p:to>
                                    </p:animClr>
                                  </p:subTnLst>
                                </p:cTn>
                              </p:par>
                            </p:childTnLst>
                          </p:cTn>
                        </p:par>
                        <p:par>
                          <p:cTn id="52" fill="hold">
                            <p:stCondLst>
                              <p:cond delay="42000"/>
                            </p:stCondLst>
                            <p:childTnLst>
                              <p:par>
                                <p:cTn id="53" presetID="3" presetClass="emph" presetSubtype="2" fill="hold" grpId="6" nodeType="afterEffect">
                                  <p:stCondLst>
                                    <p:cond delay="3000"/>
                                  </p:stCondLst>
                                  <p:childTnLst>
                                    <p:animClr clrSpc="rgb" dir="cw">
                                      <p:cBhvr override="childStyle">
                                        <p:cTn id="54" dur="1500" fill="hold"/>
                                        <p:tgtEl>
                                          <p:spTgt spid="3"/>
                                        </p:tgtEl>
                                        <p:attrNameLst>
                                          <p:attrName>style.color</p:attrName>
                                        </p:attrNameLst>
                                      </p:cBhvr>
                                      <p:to>
                                        <a:schemeClr val="tx1"/>
                                      </p:to>
                                    </p:animClr>
                                  </p:childTnLst>
                                </p:cTn>
                              </p:par>
                            </p:childTnLst>
                          </p:cTn>
                        </p:par>
                        <p:par>
                          <p:cTn id="55" fill="hold">
                            <p:stCondLst>
                              <p:cond delay="46500"/>
                            </p:stCondLst>
                            <p:childTnLst>
                              <p:par>
                                <p:cTn id="56" presetID="3" presetClass="emph" presetSubtype="2" fill="hold" grpId="0" nodeType="afterEffect">
                                  <p:stCondLst>
                                    <p:cond delay="0"/>
                                  </p:stCondLst>
                                  <p:childTnLst>
                                    <p:animClr clrSpc="rgb" dir="cw">
                                      <p:cBhvr override="childStyle">
                                        <p:cTn id="57" dur="500" fill="hold"/>
                                        <p:tgtEl>
                                          <p:spTgt spid="48"/>
                                        </p:tgtEl>
                                        <p:attrNameLst>
                                          <p:attrName>style.color</p:attrName>
                                        </p:attrNameLst>
                                      </p:cBhvr>
                                      <p:to>
                                        <a:srgbClr val="FF001E"/>
                                      </p:to>
                                    </p:animClr>
                                  </p:childTnLst>
                                  <p:subTnLst>
                                    <p:animClr clrSpc="rgb" dir="cw">
                                      <p:cBhvr override="childStyle">
                                        <p:cTn dur="1" fill="hold" display="0" masterRel="nextClick" afterEffect="1"/>
                                        <p:tgtEl>
                                          <p:spTgt spid="48"/>
                                        </p:tgtEl>
                                        <p:attrNameLst>
                                          <p:attrName>ppt_c</p:attrName>
                                        </p:attrNameLst>
                                      </p:cBhvr>
                                      <p:to>
                                        <a:srgbClr val="000000"/>
                                      </p:to>
                                    </p:animClr>
                                  </p:subTnLst>
                                </p:cTn>
                              </p:par>
                            </p:childTnLst>
                          </p:cTn>
                        </p:par>
                        <p:par>
                          <p:cTn id="58" fill="hold">
                            <p:stCondLst>
                              <p:cond delay="47000"/>
                            </p:stCondLst>
                            <p:childTnLst>
                              <p:par>
                                <p:cTn id="59" presetID="3" presetClass="emph" presetSubtype="2" fill="hold" grpId="7" nodeType="afterEffect">
                                  <p:stCondLst>
                                    <p:cond delay="3000"/>
                                  </p:stCondLst>
                                  <p:childTnLst>
                                    <p:animClr clrSpc="rgb" dir="cw">
                                      <p:cBhvr override="childStyle">
                                        <p:cTn id="60" dur="1500" fill="hold"/>
                                        <p:tgtEl>
                                          <p:spTgt spid="3"/>
                                        </p:tgtEl>
                                        <p:attrNameLst>
                                          <p:attrName>style.color</p:attrName>
                                        </p:attrNameLst>
                                      </p:cBhvr>
                                      <p:to>
                                        <a:schemeClr val="tx1"/>
                                      </p:to>
                                    </p:animClr>
                                  </p:childTnLst>
                                </p:cTn>
                              </p:par>
                            </p:childTnLst>
                          </p:cTn>
                        </p:par>
                        <p:par>
                          <p:cTn id="61" fill="hold">
                            <p:stCondLst>
                              <p:cond delay="51500"/>
                            </p:stCondLst>
                            <p:childTnLst>
                              <p:par>
                                <p:cTn id="62" presetID="3" presetClass="emph" presetSubtype="2" fill="hold" grpId="0" nodeType="afterEffect">
                                  <p:stCondLst>
                                    <p:cond delay="0"/>
                                  </p:stCondLst>
                                  <p:childTnLst>
                                    <p:animClr clrSpc="rgb" dir="cw">
                                      <p:cBhvr override="childStyle">
                                        <p:cTn id="63" dur="500" fill="hold"/>
                                        <p:tgtEl>
                                          <p:spTgt spid="5"/>
                                        </p:tgtEl>
                                        <p:attrNameLst>
                                          <p:attrName>style.color</p:attrName>
                                        </p:attrNameLst>
                                      </p:cBhvr>
                                      <p:to>
                                        <a:srgbClr val="FF001E"/>
                                      </p:to>
                                    </p:animClr>
                                  </p:childTnLst>
                                  <p:subTnLst>
                                    <p:animClr clrSpc="rgb" dir="cw">
                                      <p:cBhvr override="childStyle">
                                        <p:cTn dur="1" fill="hold" display="0" masterRel="nextClick" afterEffect="1"/>
                                        <p:tgtEl>
                                          <p:spTgt spid="5"/>
                                        </p:tgtEl>
                                        <p:attrNameLst>
                                          <p:attrName>ppt_c</p:attrName>
                                        </p:attrNameLst>
                                      </p:cBhvr>
                                      <p:to>
                                        <a:srgbClr val="000000"/>
                                      </p:to>
                                    </p:animClr>
                                  </p:subTnLst>
                                </p:cTn>
                              </p:par>
                            </p:childTnLst>
                          </p:cTn>
                        </p:par>
                        <p:par>
                          <p:cTn id="64" fill="hold">
                            <p:stCondLst>
                              <p:cond delay="52000"/>
                            </p:stCondLst>
                            <p:childTnLst>
                              <p:par>
                                <p:cTn id="65" presetID="3" presetClass="emph" presetSubtype="2" fill="hold" grpId="8" nodeType="afterEffect">
                                  <p:stCondLst>
                                    <p:cond delay="3000"/>
                                  </p:stCondLst>
                                  <p:childTnLst>
                                    <p:animClr clrSpc="rgb" dir="cw">
                                      <p:cBhvr override="childStyle">
                                        <p:cTn id="66" dur="1500" fill="hold"/>
                                        <p:tgtEl>
                                          <p:spTgt spid="3"/>
                                        </p:tgtEl>
                                        <p:attrNameLst>
                                          <p:attrName>style.color</p:attrName>
                                        </p:attrNameLst>
                                      </p:cBhvr>
                                      <p:to>
                                        <a:schemeClr val="tx1"/>
                                      </p:to>
                                    </p:animClr>
                                  </p:childTnLst>
                                </p:cTn>
                              </p:par>
                            </p:childTnLst>
                          </p:cTn>
                        </p:par>
                        <p:par>
                          <p:cTn id="67" fill="hold">
                            <p:stCondLst>
                              <p:cond delay="56500"/>
                            </p:stCondLst>
                            <p:childTnLst>
                              <p:par>
                                <p:cTn id="68" presetID="3" presetClass="emph" presetSubtype="2" fill="hold" grpId="0" nodeType="afterEffect">
                                  <p:stCondLst>
                                    <p:cond delay="0"/>
                                  </p:stCondLst>
                                  <p:childTnLst>
                                    <p:animClr clrSpc="rgb" dir="cw">
                                      <p:cBhvr override="childStyle">
                                        <p:cTn id="69" dur="500" fill="hold"/>
                                        <p:tgtEl>
                                          <p:spTgt spid="47"/>
                                        </p:tgtEl>
                                        <p:attrNameLst>
                                          <p:attrName>style.color</p:attrName>
                                        </p:attrNameLst>
                                      </p:cBhvr>
                                      <p:to>
                                        <a:srgbClr val="FF001E"/>
                                      </p:to>
                                    </p:animClr>
                                  </p:childTnLst>
                                  <p:subTnLst>
                                    <p:animClr clrSpc="rgb" dir="cw">
                                      <p:cBhvr override="childStyle">
                                        <p:cTn dur="1" fill="hold" display="0" masterRel="nextClick" afterEffect="1"/>
                                        <p:tgtEl>
                                          <p:spTgt spid="47"/>
                                        </p:tgtEl>
                                        <p:attrNameLst>
                                          <p:attrName>ppt_c</p:attrName>
                                        </p:attrNameLst>
                                      </p:cBhvr>
                                      <p:to>
                                        <a:srgbClr val="000000"/>
                                      </p:to>
                                    </p:animClr>
                                  </p:subTnLst>
                                </p:cTn>
                              </p:par>
                            </p:childTnLst>
                          </p:cTn>
                        </p:par>
                        <p:par>
                          <p:cTn id="70" fill="hold">
                            <p:stCondLst>
                              <p:cond delay="57000"/>
                            </p:stCondLst>
                            <p:childTnLst>
                              <p:par>
                                <p:cTn id="71" presetID="3" presetClass="emph" presetSubtype="2" fill="hold" grpId="9" nodeType="afterEffect">
                                  <p:stCondLst>
                                    <p:cond delay="3000"/>
                                  </p:stCondLst>
                                  <p:childTnLst>
                                    <p:animClr clrSpc="rgb" dir="cw">
                                      <p:cBhvr override="childStyle">
                                        <p:cTn id="72" dur="1500" fill="hold"/>
                                        <p:tgtEl>
                                          <p:spTgt spid="3"/>
                                        </p:tgtEl>
                                        <p:attrNameLst>
                                          <p:attrName>style.color</p:attrName>
                                        </p:attrNameLst>
                                      </p:cBhvr>
                                      <p:to>
                                        <a:schemeClr val="tx1"/>
                                      </p:to>
                                    </p:animClr>
                                  </p:childTnLst>
                                </p:cTn>
                              </p:par>
                            </p:childTnLst>
                          </p:cTn>
                        </p:par>
                        <p:par>
                          <p:cTn id="73" fill="hold">
                            <p:stCondLst>
                              <p:cond delay="61500"/>
                            </p:stCondLst>
                            <p:childTnLst>
                              <p:par>
                                <p:cTn id="74" presetID="3" presetClass="emph" presetSubtype="2" fill="hold" grpId="0" nodeType="afterEffect">
                                  <p:stCondLst>
                                    <p:cond delay="0"/>
                                  </p:stCondLst>
                                  <p:childTnLst>
                                    <p:animClr clrSpc="rgb" dir="cw">
                                      <p:cBhvr override="childStyle">
                                        <p:cTn id="75" dur="500" fill="hold"/>
                                        <p:tgtEl>
                                          <p:spTgt spid="51"/>
                                        </p:tgtEl>
                                        <p:attrNameLst>
                                          <p:attrName>style.color</p:attrName>
                                        </p:attrNameLst>
                                      </p:cBhvr>
                                      <p:to>
                                        <a:srgbClr val="FF001E"/>
                                      </p:to>
                                    </p:animClr>
                                  </p:childTnLst>
                                  <p:subTnLst>
                                    <p:animClr clrSpc="rgb" dir="cw">
                                      <p:cBhvr override="childStyle">
                                        <p:cTn dur="1" fill="hold" display="0" masterRel="nextClick" afterEffect="1"/>
                                        <p:tgtEl>
                                          <p:spTgt spid="51"/>
                                        </p:tgtEl>
                                        <p:attrNameLst>
                                          <p:attrName>ppt_c</p:attrName>
                                        </p:attrNameLst>
                                      </p:cBhvr>
                                      <p:to>
                                        <a:srgbClr val="000000"/>
                                      </p:to>
                                    </p:animClr>
                                  </p:subTnLst>
                                </p:cTn>
                              </p:par>
                            </p:childTnLst>
                          </p:cTn>
                        </p:par>
                        <p:par>
                          <p:cTn id="76" fill="hold">
                            <p:stCondLst>
                              <p:cond delay="62000"/>
                            </p:stCondLst>
                            <p:childTnLst>
                              <p:par>
                                <p:cTn id="77" presetID="3" presetClass="emph" presetSubtype="2" fill="hold" grpId="10" nodeType="afterEffect">
                                  <p:stCondLst>
                                    <p:cond delay="3000"/>
                                  </p:stCondLst>
                                  <p:childTnLst>
                                    <p:animClr clrSpc="rgb" dir="cw">
                                      <p:cBhvr override="childStyle">
                                        <p:cTn id="78" dur="1500" fill="hold"/>
                                        <p:tgtEl>
                                          <p:spTgt spid="3"/>
                                        </p:tgtEl>
                                        <p:attrNameLst>
                                          <p:attrName>style.color</p:attrName>
                                        </p:attrNameLst>
                                      </p:cBhvr>
                                      <p:to>
                                        <a:schemeClr val="tx1"/>
                                      </p:to>
                                    </p:animClr>
                                  </p:childTnLst>
                                </p:cTn>
                              </p:par>
                            </p:childTnLst>
                          </p:cTn>
                        </p:par>
                        <p:par>
                          <p:cTn id="79" fill="hold">
                            <p:stCondLst>
                              <p:cond delay="66500"/>
                            </p:stCondLst>
                            <p:childTnLst>
                              <p:par>
                                <p:cTn id="80" presetID="3" presetClass="emph" presetSubtype="2" fill="hold" grpId="0" nodeType="afterEffect">
                                  <p:stCondLst>
                                    <p:cond delay="0"/>
                                  </p:stCondLst>
                                  <p:childTnLst>
                                    <p:animClr clrSpc="rgb" dir="cw">
                                      <p:cBhvr override="childStyle">
                                        <p:cTn id="81" dur="500" fill="hold"/>
                                        <p:tgtEl>
                                          <p:spTgt spid="35"/>
                                        </p:tgtEl>
                                        <p:attrNameLst>
                                          <p:attrName>style.color</p:attrName>
                                        </p:attrNameLst>
                                      </p:cBhvr>
                                      <p:to>
                                        <a:srgbClr val="FF001E"/>
                                      </p:to>
                                    </p:animClr>
                                  </p:childTnLst>
                                  <p:subTnLst>
                                    <p:animClr clrSpc="rgb" dir="cw">
                                      <p:cBhvr override="childStyle">
                                        <p:cTn dur="1" fill="hold" display="0" masterRel="nextClick" afterEffect="1"/>
                                        <p:tgtEl>
                                          <p:spTgt spid="35"/>
                                        </p:tgtEl>
                                        <p:attrNameLst>
                                          <p:attrName>ppt_c</p:attrName>
                                        </p:attrNameLst>
                                      </p:cBhvr>
                                      <p:to>
                                        <a:srgbClr val="000000"/>
                                      </p:to>
                                    </p:animClr>
                                  </p:subTnLst>
                                </p:cTn>
                              </p:par>
                            </p:childTnLst>
                          </p:cTn>
                        </p:par>
                        <p:par>
                          <p:cTn id="82" fill="hold">
                            <p:stCondLst>
                              <p:cond delay="67000"/>
                            </p:stCondLst>
                            <p:childTnLst>
                              <p:par>
                                <p:cTn id="83" presetID="3" presetClass="emph" presetSubtype="2" fill="hold" grpId="11" nodeType="afterEffect">
                                  <p:stCondLst>
                                    <p:cond delay="3000"/>
                                  </p:stCondLst>
                                  <p:childTnLst>
                                    <p:animClr clrSpc="rgb" dir="cw">
                                      <p:cBhvr override="childStyle">
                                        <p:cTn id="84" dur="1500" fill="hold"/>
                                        <p:tgtEl>
                                          <p:spTgt spid="3"/>
                                        </p:tgtEl>
                                        <p:attrNameLst>
                                          <p:attrName>style.color</p:attrName>
                                        </p:attrNameLst>
                                      </p:cBhvr>
                                      <p:to>
                                        <a:schemeClr val="tx1"/>
                                      </p:to>
                                    </p:animClr>
                                  </p:childTnLst>
                                </p:cTn>
                              </p:par>
                            </p:childTnLst>
                          </p:cTn>
                        </p:par>
                        <p:par>
                          <p:cTn id="85" fill="hold">
                            <p:stCondLst>
                              <p:cond delay="71500"/>
                            </p:stCondLst>
                            <p:childTnLst>
                              <p:par>
                                <p:cTn id="86" presetID="3" presetClass="emph" presetSubtype="2" fill="hold" grpId="0" nodeType="afterEffect">
                                  <p:stCondLst>
                                    <p:cond delay="0"/>
                                  </p:stCondLst>
                                  <p:childTnLst>
                                    <p:animClr clrSpc="rgb" dir="cw">
                                      <p:cBhvr override="childStyle">
                                        <p:cTn id="87" dur="500" fill="hold"/>
                                        <p:tgtEl>
                                          <p:spTgt spid="46"/>
                                        </p:tgtEl>
                                        <p:attrNameLst>
                                          <p:attrName>style.color</p:attrName>
                                        </p:attrNameLst>
                                      </p:cBhvr>
                                      <p:to>
                                        <a:srgbClr val="FF001E"/>
                                      </p:to>
                                    </p:animClr>
                                  </p:childTnLst>
                                  <p:subTnLst>
                                    <p:animClr clrSpc="rgb" dir="cw">
                                      <p:cBhvr override="childStyle">
                                        <p:cTn dur="1" fill="hold" display="0" masterRel="nextClick" afterEffect="1"/>
                                        <p:tgtEl>
                                          <p:spTgt spid="46"/>
                                        </p:tgtEl>
                                        <p:attrNameLst>
                                          <p:attrName>ppt_c</p:attrName>
                                        </p:attrNameLst>
                                      </p:cBhvr>
                                      <p:to>
                                        <a:srgbClr val="000000"/>
                                      </p:to>
                                    </p:animClr>
                                  </p:subTnLst>
                                </p:cTn>
                              </p:par>
                            </p:childTnLst>
                          </p:cTn>
                        </p:par>
                        <p:par>
                          <p:cTn id="88" fill="hold">
                            <p:stCondLst>
                              <p:cond delay="72000"/>
                            </p:stCondLst>
                            <p:childTnLst>
                              <p:par>
                                <p:cTn id="89" presetID="3" presetClass="emph" presetSubtype="2" fill="hold" grpId="12" nodeType="afterEffect">
                                  <p:stCondLst>
                                    <p:cond delay="3000"/>
                                  </p:stCondLst>
                                  <p:childTnLst>
                                    <p:animClr clrSpc="rgb" dir="cw">
                                      <p:cBhvr override="childStyle">
                                        <p:cTn id="90" dur="1500" fill="hold"/>
                                        <p:tgtEl>
                                          <p:spTgt spid="3"/>
                                        </p:tgtEl>
                                        <p:attrNameLst>
                                          <p:attrName>style.color</p:attrName>
                                        </p:attrNameLst>
                                      </p:cBhvr>
                                      <p:to>
                                        <a:srgbClr val="000000"/>
                                      </p:to>
                                    </p:animClr>
                                  </p:childTnLst>
                                </p:cTn>
                              </p:par>
                            </p:childTnLst>
                          </p:cTn>
                        </p:par>
                        <p:par>
                          <p:cTn id="91" fill="hold">
                            <p:stCondLst>
                              <p:cond delay="76500"/>
                            </p:stCondLst>
                            <p:childTnLst>
                              <p:par>
                                <p:cTn id="92" presetID="3" presetClass="emph" presetSubtype="2" fill="hold" grpId="0" nodeType="afterEffect">
                                  <p:stCondLst>
                                    <p:cond delay="0"/>
                                  </p:stCondLst>
                                  <p:childTnLst>
                                    <p:animClr clrSpc="rgb" dir="cw">
                                      <p:cBhvr override="childStyle">
                                        <p:cTn id="93" dur="500" fill="hold"/>
                                        <p:tgtEl>
                                          <p:spTgt spid="42"/>
                                        </p:tgtEl>
                                        <p:attrNameLst>
                                          <p:attrName>style.color</p:attrName>
                                        </p:attrNameLst>
                                      </p:cBhvr>
                                      <p:to>
                                        <a:srgbClr val="FF001E"/>
                                      </p:to>
                                    </p:animClr>
                                  </p:childTnLst>
                                  <p:subTnLst>
                                    <p:animClr clrSpc="rgb" dir="cw">
                                      <p:cBhvr override="childStyle">
                                        <p:cTn dur="1" fill="hold" display="0" masterRel="nextClick" afterEffect="1"/>
                                        <p:tgtEl>
                                          <p:spTgt spid="42"/>
                                        </p:tgtEl>
                                        <p:attrNameLst>
                                          <p:attrName>ppt_c</p:attrName>
                                        </p:attrNameLst>
                                      </p:cBhvr>
                                      <p:to>
                                        <a:srgbClr val="000000"/>
                                      </p:to>
                                    </p:animClr>
                                  </p:subTnLst>
                                </p:cTn>
                              </p:par>
                            </p:childTnLst>
                          </p:cTn>
                        </p:par>
                        <p:par>
                          <p:cTn id="94" fill="hold">
                            <p:stCondLst>
                              <p:cond delay="77000"/>
                            </p:stCondLst>
                            <p:childTnLst>
                              <p:par>
                                <p:cTn id="95" presetID="3" presetClass="emph" presetSubtype="2" fill="hold" grpId="13" nodeType="afterEffect">
                                  <p:stCondLst>
                                    <p:cond delay="3000"/>
                                  </p:stCondLst>
                                  <p:childTnLst>
                                    <p:animClr clrSpc="rgb" dir="cw">
                                      <p:cBhvr override="childStyle">
                                        <p:cTn id="96" dur="1500" fill="hold"/>
                                        <p:tgtEl>
                                          <p:spTgt spid="3"/>
                                        </p:tgtEl>
                                        <p:attrNameLst>
                                          <p:attrName>style.color</p:attrName>
                                        </p:attrNameLst>
                                      </p:cBhvr>
                                      <p:to>
                                        <a:schemeClr val="tx1"/>
                                      </p:to>
                                    </p:animClr>
                                  </p:childTnLst>
                                </p:cTn>
                              </p:par>
                            </p:childTnLst>
                          </p:cTn>
                        </p:par>
                        <p:par>
                          <p:cTn id="97" fill="hold">
                            <p:stCondLst>
                              <p:cond delay="81500"/>
                            </p:stCondLst>
                            <p:childTnLst>
                              <p:par>
                                <p:cTn id="98" presetID="3" presetClass="emph" presetSubtype="2" fill="hold" grpId="0" nodeType="afterEffect">
                                  <p:stCondLst>
                                    <p:cond delay="0"/>
                                  </p:stCondLst>
                                  <p:childTnLst>
                                    <p:animClr clrSpc="rgb" dir="cw">
                                      <p:cBhvr override="childStyle">
                                        <p:cTn id="99" dur="500" fill="hold"/>
                                        <p:tgtEl>
                                          <p:spTgt spid="70"/>
                                        </p:tgtEl>
                                        <p:attrNameLst>
                                          <p:attrName>style.color</p:attrName>
                                        </p:attrNameLst>
                                      </p:cBhvr>
                                      <p:to>
                                        <a:srgbClr val="FF001E"/>
                                      </p:to>
                                    </p:animClr>
                                  </p:childTnLst>
                                  <p:subTnLst>
                                    <p:animClr clrSpc="rgb" dir="cw">
                                      <p:cBhvr override="childStyle">
                                        <p:cTn dur="1" fill="hold" display="0" masterRel="nextClick" afterEffect="1"/>
                                        <p:tgtEl>
                                          <p:spTgt spid="70"/>
                                        </p:tgtEl>
                                        <p:attrNameLst>
                                          <p:attrName>ppt_c</p:attrName>
                                        </p:attrNameLst>
                                      </p:cBhvr>
                                      <p:to>
                                        <a:srgbClr val="000000"/>
                                      </p:to>
                                    </p:animClr>
                                  </p:subTnLst>
                                </p:cTn>
                              </p:par>
                            </p:childTnLst>
                          </p:cTn>
                        </p:par>
                        <p:par>
                          <p:cTn id="100" fill="hold">
                            <p:stCondLst>
                              <p:cond delay="82000"/>
                            </p:stCondLst>
                            <p:childTnLst>
                              <p:par>
                                <p:cTn id="101" presetID="3" presetClass="emph" presetSubtype="2" fill="hold" grpId="14" nodeType="afterEffect">
                                  <p:stCondLst>
                                    <p:cond delay="3000"/>
                                  </p:stCondLst>
                                  <p:childTnLst>
                                    <p:animClr clrSpc="rgb" dir="cw">
                                      <p:cBhvr override="childStyle">
                                        <p:cTn id="102" dur="1500" fill="hold"/>
                                        <p:tgtEl>
                                          <p:spTgt spid="3"/>
                                        </p:tgtEl>
                                        <p:attrNameLst>
                                          <p:attrName>style.color</p:attrName>
                                        </p:attrNameLst>
                                      </p:cBhvr>
                                      <p:to>
                                        <a:srgbClr val="000000"/>
                                      </p:to>
                                    </p:animClr>
                                  </p:childTnLst>
                                </p:cTn>
                              </p:par>
                            </p:childTnLst>
                          </p:cTn>
                        </p:par>
                        <p:par>
                          <p:cTn id="103" fill="hold">
                            <p:stCondLst>
                              <p:cond delay="86500"/>
                            </p:stCondLst>
                            <p:childTnLst>
                              <p:par>
                                <p:cTn id="104" presetID="3" presetClass="emph" presetSubtype="2" fill="hold" grpId="0" nodeType="afterEffect">
                                  <p:stCondLst>
                                    <p:cond delay="0"/>
                                  </p:stCondLst>
                                  <p:childTnLst>
                                    <p:animClr clrSpc="rgb" dir="cw">
                                      <p:cBhvr override="childStyle">
                                        <p:cTn id="105" dur="500" fill="hold"/>
                                        <p:tgtEl>
                                          <p:spTgt spid="33"/>
                                        </p:tgtEl>
                                        <p:attrNameLst>
                                          <p:attrName>style.color</p:attrName>
                                        </p:attrNameLst>
                                      </p:cBhvr>
                                      <p:to>
                                        <a:srgbClr val="FF001E"/>
                                      </p:to>
                                    </p:animClr>
                                  </p:childTnLst>
                                  <p:subTnLst>
                                    <p:animClr clrSpc="rgb" dir="cw">
                                      <p:cBhvr override="childStyle">
                                        <p:cTn dur="1" fill="hold" display="0" masterRel="nextClick" afterEffect="1"/>
                                        <p:tgtEl>
                                          <p:spTgt spid="33"/>
                                        </p:tgtEl>
                                        <p:attrNameLst>
                                          <p:attrName>ppt_c</p:attrName>
                                        </p:attrNameLst>
                                      </p:cBhvr>
                                      <p:to>
                                        <a:srgbClr val="000000"/>
                                      </p:to>
                                    </p:animClr>
                                  </p:subTnLst>
                                </p:cTn>
                              </p:par>
                            </p:childTnLst>
                          </p:cTn>
                        </p:par>
                        <p:par>
                          <p:cTn id="106" fill="hold">
                            <p:stCondLst>
                              <p:cond delay="87000"/>
                            </p:stCondLst>
                            <p:childTnLst>
                              <p:par>
                                <p:cTn id="107" presetID="3" presetClass="emph" presetSubtype="2" fill="hold" grpId="15" nodeType="afterEffect">
                                  <p:stCondLst>
                                    <p:cond delay="3000"/>
                                  </p:stCondLst>
                                  <p:childTnLst>
                                    <p:animClr clrSpc="rgb" dir="cw">
                                      <p:cBhvr override="childStyle">
                                        <p:cTn id="108" dur="1500" fill="hold"/>
                                        <p:tgtEl>
                                          <p:spTgt spid="3"/>
                                        </p:tgtEl>
                                        <p:attrNameLst>
                                          <p:attrName>style.color</p:attrName>
                                        </p:attrNameLst>
                                      </p:cBhvr>
                                      <p:to>
                                        <a:schemeClr val="tx1"/>
                                      </p:to>
                                    </p:animClr>
                                  </p:childTnLst>
                                </p:cTn>
                              </p:par>
                            </p:childTnLst>
                          </p:cTn>
                        </p:par>
                        <p:par>
                          <p:cTn id="109" fill="hold">
                            <p:stCondLst>
                              <p:cond delay="91500"/>
                            </p:stCondLst>
                            <p:childTnLst>
                              <p:par>
                                <p:cTn id="110" presetID="3" presetClass="emph" presetSubtype="2" fill="hold" grpId="0" nodeType="afterEffect">
                                  <p:stCondLst>
                                    <p:cond delay="0"/>
                                  </p:stCondLst>
                                  <p:childTnLst>
                                    <p:animClr clrSpc="rgb" dir="cw">
                                      <p:cBhvr override="childStyle">
                                        <p:cTn id="111" dur="500" fill="hold"/>
                                        <p:tgtEl>
                                          <p:spTgt spid="72"/>
                                        </p:tgtEl>
                                        <p:attrNameLst>
                                          <p:attrName>style.color</p:attrName>
                                        </p:attrNameLst>
                                      </p:cBhvr>
                                      <p:to>
                                        <a:srgbClr val="FF001E"/>
                                      </p:to>
                                    </p:animClr>
                                  </p:childTnLst>
                                  <p:subTnLst>
                                    <p:animClr clrSpc="rgb" dir="cw">
                                      <p:cBhvr override="childStyle">
                                        <p:cTn dur="1" fill="hold" display="0" masterRel="nextClick" afterEffect="1"/>
                                        <p:tgtEl>
                                          <p:spTgt spid="72"/>
                                        </p:tgtEl>
                                        <p:attrNameLst>
                                          <p:attrName>ppt_c</p:attrName>
                                        </p:attrNameLst>
                                      </p:cBhvr>
                                      <p:to>
                                        <a:srgbClr val="000000"/>
                                      </p:to>
                                    </p:animClr>
                                  </p:subTnLst>
                                </p:cTn>
                              </p:par>
                            </p:childTnLst>
                          </p:cTn>
                        </p:par>
                        <p:par>
                          <p:cTn id="112" fill="hold">
                            <p:stCondLst>
                              <p:cond delay="92000"/>
                            </p:stCondLst>
                            <p:childTnLst>
                              <p:par>
                                <p:cTn id="113" presetID="3" presetClass="emph" presetSubtype="2" fill="hold" grpId="16" nodeType="afterEffect">
                                  <p:stCondLst>
                                    <p:cond delay="3000"/>
                                  </p:stCondLst>
                                  <p:childTnLst>
                                    <p:animClr clrSpc="rgb" dir="cw">
                                      <p:cBhvr override="childStyle">
                                        <p:cTn id="114" dur="1500" fill="hold"/>
                                        <p:tgtEl>
                                          <p:spTgt spid="3"/>
                                        </p:tgtEl>
                                        <p:attrNameLst>
                                          <p:attrName>style.color</p:attrName>
                                        </p:attrNameLst>
                                      </p:cBhvr>
                                      <p:to>
                                        <a:srgbClr val="000000"/>
                                      </p:to>
                                    </p:animClr>
                                  </p:childTnLst>
                                </p:cTn>
                              </p:par>
                            </p:childTnLst>
                          </p:cTn>
                        </p:par>
                        <p:par>
                          <p:cTn id="115" fill="hold">
                            <p:stCondLst>
                              <p:cond delay="96500"/>
                            </p:stCondLst>
                            <p:childTnLst>
                              <p:par>
                                <p:cTn id="116" presetID="3" presetClass="emph" presetSubtype="2" fill="hold" grpId="0" nodeType="afterEffect">
                                  <p:stCondLst>
                                    <p:cond delay="0"/>
                                  </p:stCondLst>
                                  <p:childTnLst>
                                    <p:animClr clrSpc="rgb" dir="cw">
                                      <p:cBhvr override="childStyle">
                                        <p:cTn id="117" dur="500" fill="hold"/>
                                        <p:tgtEl>
                                          <p:spTgt spid="38"/>
                                        </p:tgtEl>
                                        <p:attrNameLst>
                                          <p:attrName>style.color</p:attrName>
                                        </p:attrNameLst>
                                      </p:cBhvr>
                                      <p:to>
                                        <a:srgbClr val="FF001E"/>
                                      </p:to>
                                    </p:animClr>
                                  </p:childTnLst>
                                  <p:subTnLst>
                                    <p:animClr clrSpc="rgb" dir="cw">
                                      <p:cBhvr override="childStyle">
                                        <p:cTn dur="1" fill="hold" display="0" masterRel="nextClick" afterEffect="1"/>
                                        <p:tgtEl>
                                          <p:spTgt spid="38"/>
                                        </p:tgtEl>
                                        <p:attrNameLst>
                                          <p:attrName>ppt_c</p:attrName>
                                        </p:attrNameLst>
                                      </p:cBhvr>
                                      <p:to>
                                        <a:srgbClr val="000000"/>
                                      </p:to>
                                    </p:animClr>
                                  </p:subTnLst>
                                </p:cTn>
                              </p:par>
                            </p:childTnLst>
                          </p:cTn>
                        </p:par>
                        <p:par>
                          <p:cTn id="118" fill="hold">
                            <p:stCondLst>
                              <p:cond delay="97000"/>
                            </p:stCondLst>
                            <p:childTnLst>
                              <p:par>
                                <p:cTn id="119" presetID="3" presetClass="emph" presetSubtype="2" fill="hold" grpId="17" nodeType="afterEffect">
                                  <p:stCondLst>
                                    <p:cond delay="3000"/>
                                  </p:stCondLst>
                                  <p:childTnLst>
                                    <p:animClr clrSpc="rgb" dir="cw">
                                      <p:cBhvr override="childStyle">
                                        <p:cTn id="120" dur="1500" fill="hold"/>
                                        <p:tgtEl>
                                          <p:spTgt spid="3"/>
                                        </p:tgtEl>
                                        <p:attrNameLst>
                                          <p:attrName>style.color</p:attrName>
                                        </p:attrNameLst>
                                      </p:cBhvr>
                                      <p:to>
                                        <a:schemeClr val="tx1"/>
                                      </p:to>
                                    </p:animClr>
                                  </p:childTnLst>
                                </p:cTn>
                              </p:par>
                            </p:childTnLst>
                          </p:cTn>
                        </p:par>
                        <p:par>
                          <p:cTn id="121" fill="hold">
                            <p:stCondLst>
                              <p:cond delay="101500"/>
                            </p:stCondLst>
                            <p:childTnLst>
                              <p:par>
                                <p:cTn id="122" presetID="3" presetClass="emph" presetSubtype="2" fill="hold" grpId="0" nodeType="afterEffect">
                                  <p:stCondLst>
                                    <p:cond delay="0"/>
                                  </p:stCondLst>
                                  <p:childTnLst>
                                    <p:animClr clrSpc="rgb" dir="cw">
                                      <p:cBhvr override="childStyle">
                                        <p:cTn id="123" dur="500" fill="hold"/>
                                        <p:tgtEl>
                                          <p:spTgt spid="32"/>
                                        </p:tgtEl>
                                        <p:attrNameLst>
                                          <p:attrName>style.color</p:attrName>
                                        </p:attrNameLst>
                                      </p:cBhvr>
                                      <p:to>
                                        <a:srgbClr val="FF001E"/>
                                      </p:to>
                                    </p:animClr>
                                  </p:childTnLst>
                                  <p:subTnLst>
                                    <p:animClr clrSpc="rgb" dir="cw">
                                      <p:cBhvr override="childStyle">
                                        <p:cTn dur="1" fill="hold" display="0" masterRel="nextClick" afterEffect="1"/>
                                        <p:tgtEl>
                                          <p:spTgt spid="32"/>
                                        </p:tgtEl>
                                        <p:attrNameLst>
                                          <p:attrName>ppt_c</p:attrName>
                                        </p:attrNameLst>
                                      </p:cBhvr>
                                      <p:to>
                                        <a:srgbClr val="000000"/>
                                      </p:to>
                                    </p:animClr>
                                  </p:subTnLst>
                                </p:cTn>
                              </p:par>
                            </p:childTnLst>
                          </p:cTn>
                        </p:par>
                        <p:par>
                          <p:cTn id="124" fill="hold">
                            <p:stCondLst>
                              <p:cond delay="102000"/>
                            </p:stCondLst>
                            <p:childTnLst>
                              <p:par>
                                <p:cTn id="125" presetID="3" presetClass="emph" presetSubtype="2" fill="hold" grpId="18" nodeType="afterEffect">
                                  <p:stCondLst>
                                    <p:cond delay="3000"/>
                                  </p:stCondLst>
                                  <p:childTnLst>
                                    <p:animClr clrSpc="rgb" dir="cw">
                                      <p:cBhvr override="childStyle">
                                        <p:cTn id="126" dur="1500" fill="hold"/>
                                        <p:tgtEl>
                                          <p:spTgt spid="3"/>
                                        </p:tgtEl>
                                        <p:attrNameLst>
                                          <p:attrName>style.color</p:attrName>
                                        </p:attrNameLst>
                                      </p:cBhvr>
                                      <p:to>
                                        <a:schemeClr val="tx1"/>
                                      </p:to>
                                    </p:animClr>
                                  </p:childTnLst>
                                </p:cTn>
                              </p:par>
                            </p:childTnLst>
                          </p:cTn>
                        </p:par>
                        <p:par>
                          <p:cTn id="127" fill="hold">
                            <p:stCondLst>
                              <p:cond delay="106500"/>
                            </p:stCondLst>
                            <p:childTnLst>
                              <p:par>
                                <p:cTn id="128" presetID="3" presetClass="emph" presetSubtype="2" fill="hold" grpId="0" nodeType="afterEffect">
                                  <p:stCondLst>
                                    <p:cond delay="0"/>
                                  </p:stCondLst>
                                  <p:childTnLst>
                                    <p:animClr clrSpc="rgb" dir="cw">
                                      <p:cBhvr override="childStyle">
                                        <p:cTn id="129" dur="500" fill="hold"/>
                                        <p:tgtEl>
                                          <p:spTgt spid="44"/>
                                        </p:tgtEl>
                                        <p:attrNameLst>
                                          <p:attrName>style.color</p:attrName>
                                        </p:attrNameLst>
                                      </p:cBhvr>
                                      <p:to>
                                        <a:srgbClr val="FF001E"/>
                                      </p:to>
                                    </p:animClr>
                                  </p:childTnLst>
                                  <p:subTnLst>
                                    <p:animClr clrSpc="rgb" dir="cw">
                                      <p:cBhvr override="childStyle">
                                        <p:cTn dur="1" fill="hold" display="0" masterRel="nextClick" afterEffect="1"/>
                                        <p:tgtEl>
                                          <p:spTgt spid="44"/>
                                        </p:tgtEl>
                                        <p:attrNameLst>
                                          <p:attrName>ppt_c</p:attrName>
                                        </p:attrNameLst>
                                      </p:cBhvr>
                                      <p:to>
                                        <a:srgbClr val="000000"/>
                                      </p:to>
                                    </p:animClr>
                                  </p:subTnLst>
                                </p:cTn>
                              </p:par>
                            </p:childTnLst>
                          </p:cTn>
                        </p:par>
                        <p:par>
                          <p:cTn id="130" fill="hold">
                            <p:stCondLst>
                              <p:cond delay="107000"/>
                            </p:stCondLst>
                            <p:childTnLst>
                              <p:par>
                                <p:cTn id="131" presetID="3" presetClass="emph" presetSubtype="2" fill="hold" grpId="19" nodeType="afterEffect">
                                  <p:stCondLst>
                                    <p:cond delay="3000"/>
                                  </p:stCondLst>
                                  <p:childTnLst>
                                    <p:animClr clrSpc="rgb" dir="cw">
                                      <p:cBhvr override="childStyle">
                                        <p:cTn id="132" dur="1500" fill="hold"/>
                                        <p:tgtEl>
                                          <p:spTgt spid="3"/>
                                        </p:tgtEl>
                                        <p:attrNameLst>
                                          <p:attrName>style.color</p:attrName>
                                        </p:attrNameLst>
                                      </p:cBhvr>
                                      <p:to>
                                        <a:schemeClr val="tx1"/>
                                      </p:to>
                                    </p:animClr>
                                  </p:childTnLst>
                                </p:cTn>
                              </p:par>
                            </p:childTnLst>
                          </p:cTn>
                        </p:par>
                        <p:par>
                          <p:cTn id="133" fill="hold">
                            <p:stCondLst>
                              <p:cond delay="111500"/>
                            </p:stCondLst>
                            <p:childTnLst>
                              <p:par>
                                <p:cTn id="134" presetID="3" presetClass="emph" presetSubtype="2" fill="hold" grpId="0" nodeType="afterEffect">
                                  <p:stCondLst>
                                    <p:cond delay="0"/>
                                  </p:stCondLst>
                                  <p:childTnLst>
                                    <p:animClr clrSpc="rgb" dir="cw">
                                      <p:cBhvr override="childStyle">
                                        <p:cTn id="135" dur="500" fill="hold"/>
                                        <p:tgtEl>
                                          <p:spTgt spid="41"/>
                                        </p:tgtEl>
                                        <p:attrNameLst>
                                          <p:attrName>style.color</p:attrName>
                                        </p:attrNameLst>
                                      </p:cBhvr>
                                      <p:to>
                                        <a:srgbClr val="FF001E"/>
                                      </p:to>
                                    </p:animClr>
                                  </p:childTnLst>
                                  <p:subTnLst>
                                    <p:animClr clrSpc="rgb" dir="cw">
                                      <p:cBhvr override="childStyle">
                                        <p:cTn dur="1" fill="hold" display="0" masterRel="nextClick" afterEffect="1"/>
                                        <p:tgtEl>
                                          <p:spTgt spid="41"/>
                                        </p:tgtEl>
                                        <p:attrNameLst>
                                          <p:attrName>ppt_c</p:attrName>
                                        </p:attrNameLst>
                                      </p:cBhvr>
                                      <p:to>
                                        <a:srgbClr val="000000"/>
                                      </p:to>
                                    </p:animClr>
                                  </p:subTnLst>
                                </p:cTn>
                              </p:par>
                            </p:childTnLst>
                          </p:cTn>
                        </p:par>
                        <p:par>
                          <p:cTn id="136" fill="hold">
                            <p:stCondLst>
                              <p:cond delay="112000"/>
                            </p:stCondLst>
                            <p:childTnLst>
                              <p:par>
                                <p:cTn id="137" presetID="3" presetClass="emph" presetSubtype="2" fill="hold" grpId="20" nodeType="afterEffect">
                                  <p:stCondLst>
                                    <p:cond delay="3000"/>
                                  </p:stCondLst>
                                  <p:childTnLst>
                                    <p:animClr clrSpc="rgb" dir="cw">
                                      <p:cBhvr override="childStyle">
                                        <p:cTn id="138" dur="1500" fill="hold"/>
                                        <p:tgtEl>
                                          <p:spTgt spid="3"/>
                                        </p:tgtEl>
                                        <p:attrNameLst>
                                          <p:attrName>style.color</p:attrName>
                                        </p:attrNameLst>
                                      </p:cBhvr>
                                      <p:to>
                                        <a:schemeClr val="tx1"/>
                                      </p:to>
                                    </p:animClr>
                                  </p:childTnLst>
                                </p:cTn>
                              </p:par>
                            </p:childTnLst>
                          </p:cTn>
                        </p:par>
                        <p:par>
                          <p:cTn id="139" fill="hold">
                            <p:stCondLst>
                              <p:cond delay="116500"/>
                            </p:stCondLst>
                            <p:childTnLst>
                              <p:par>
                                <p:cTn id="140" presetID="3" presetClass="emph" presetSubtype="2" fill="hold" grpId="0" nodeType="afterEffect">
                                  <p:stCondLst>
                                    <p:cond delay="0"/>
                                  </p:stCondLst>
                                  <p:childTnLst>
                                    <p:animClr clrSpc="rgb" dir="cw">
                                      <p:cBhvr override="childStyle">
                                        <p:cTn id="141" dur="500" fill="hold"/>
                                        <p:tgtEl>
                                          <p:spTgt spid="39"/>
                                        </p:tgtEl>
                                        <p:attrNameLst>
                                          <p:attrName>style.color</p:attrName>
                                        </p:attrNameLst>
                                      </p:cBhvr>
                                      <p:to>
                                        <a:srgbClr val="FF001E"/>
                                      </p:to>
                                    </p:animClr>
                                  </p:childTnLst>
                                  <p:subTnLst>
                                    <p:animClr clrSpc="rgb" dir="cw">
                                      <p:cBhvr override="childStyle">
                                        <p:cTn dur="1" fill="hold" display="0" masterRel="nextClick" afterEffect="1"/>
                                        <p:tgtEl>
                                          <p:spTgt spid="39"/>
                                        </p:tgtEl>
                                        <p:attrNameLst>
                                          <p:attrName>ppt_c</p:attrName>
                                        </p:attrNameLst>
                                      </p:cBhvr>
                                      <p:to>
                                        <a:srgbClr val="000000"/>
                                      </p:to>
                                    </p:animClr>
                                  </p:subTnLst>
                                </p:cTn>
                              </p:par>
                            </p:childTnLst>
                          </p:cTn>
                        </p:par>
                        <p:par>
                          <p:cTn id="142" fill="hold">
                            <p:stCondLst>
                              <p:cond delay="117000"/>
                            </p:stCondLst>
                            <p:childTnLst>
                              <p:par>
                                <p:cTn id="143" presetID="3" presetClass="emph" presetSubtype="2" fill="hold" grpId="21" nodeType="afterEffect">
                                  <p:stCondLst>
                                    <p:cond delay="3000"/>
                                  </p:stCondLst>
                                  <p:childTnLst>
                                    <p:animClr clrSpc="rgb" dir="cw">
                                      <p:cBhvr override="childStyle">
                                        <p:cTn id="144" dur="1500" fill="hold"/>
                                        <p:tgtEl>
                                          <p:spTgt spid="3"/>
                                        </p:tgtEl>
                                        <p:attrNameLst>
                                          <p:attrName>style.color</p:attrName>
                                        </p:attrNameLst>
                                      </p:cBhvr>
                                      <p:to>
                                        <a:schemeClr val="tx1"/>
                                      </p:to>
                                    </p:animClr>
                                  </p:childTnLst>
                                </p:cTn>
                              </p:par>
                            </p:childTnLst>
                          </p:cTn>
                        </p:par>
                        <p:par>
                          <p:cTn id="145" fill="hold">
                            <p:stCondLst>
                              <p:cond delay="121500"/>
                            </p:stCondLst>
                            <p:childTnLst>
                              <p:par>
                                <p:cTn id="146" presetID="3" presetClass="emph" presetSubtype="2" fill="hold" grpId="0" nodeType="afterEffect">
                                  <p:stCondLst>
                                    <p:cond delay="0"/>
                                  </p:stCondLst>
                                  <p:childTnLst>
                                    <p:animClr clrSpc="rgb" dir="cw">
                                      <p:cBhvr override="childStyle">
                                        <p:cTn id="147" dur="500" fill="hold"/>
                                        <p:tgtEl>
                                          <p:spTgt spid="31"/>
                                        </p:tgtEl>
                                        <p:attrNameLst>
                                          <p:attrName>style.color</p:attrName>
                                        </p:attrNameLst>
                                      </p:cBhvr>
                                      <p:to>
                                        <a:srgbClr val="FF001E"/>
                                      </p:to>
                                    </p:animClr>
                                  </p:childTnLst>
                                  <p:subTnLst>
                                    <p:animClr clrSpc="rgb" dir="cw">
                                      <p:cBhvr override="childStyle">
                                        <p:cTn dur="1" fill="hold" display="0" masterRel="nextClick" afterEffect="1"/>
                                        <p:tgtEl>
                                          <p:spTgt spid="31"/>
                                        </p:tgtEl>
                                        <p:attrNameLst>
                                          <p:attrName>ppt_c</p:attrName>
                                        </p:attrNameLst>
                                      </p:cBhvr>
                                      <p:to>
                                        <a:srgbClr val="000000"/>
                                      </p:to>
                                    </p:animClr>
                                  </p:subTnLst>
                                </p:cTn>
                              </p:par>
                            </p:childTnLst>
                          </p:cTn>
                        </p:par>
                        <p:par>
                          <p:cTn id="148" fill="hold">
                            <p:stCondLst>
                              <p:cond delay="122000"/>
                            </p:stCondLst>
                            <p:childTnLst>
                              <p:par>
                                <p:cTn id="149" presetID="3" presetClass="emph" presetSubtype="2" repeatCount="0" fill="hold" grpId="22" nodeType="afterEffect">
                                  <p:stCondLst>
                                    <p:cond delay="3000"/>
                                  </p:stCondLst>
                                  <p:childTnLst>
                                    <p:animClr clrSpc="rgb" dir="cw">
                                      <p:cBhvr override="childStyle">
                                        <p:cTn id="150" dur="1500" fill="hold"/>
                                        <p:tgtEl>
                                          <p:spTgt spid="3"/>
                                        </p:tgtEl>
                                        <p:attrNameLst>
                                          <p:attrName>style.color</p:attrName>
                                        </p:attrNameLst>
                                      </p:cBhvr>
                                      <p:to>
                                        <a:schemeClr val="tx1"/>
                                      </p:to>
                                    </p:animClr>
                                  </p:childTnLst>
                                </p:cTn>
                              </p:par>
                            </p:childTnLst>
                          </p:cTn>
                        </p:par>
                        <p:par>
                          <p:cTn id="151" fill="hold">
                            <p:stCondLst>
                              <p:cond delay="126500"/>
                            </p:stCondLst>
                            <p:childTnLst>
                              <p:par>
                                <p:cTn id="152" presetID="3" presetClass="emph" presetSubtype="2" fill="hold" grpId="0" nodeType="afterEffect">
                                  <p:stCondLst>
                                    <p:cond delay="0"/>
                                  </p:stCondLst>
                                  <p:childTnLst>
                                    <p:animClr clrSpc="rgb" dir="cw">
                                      <p:cBhvr override="childStyle">
                                        <p:cTn id="153" dur="500" fill="hold"/>
                                        <p:tgtEl>
                                          <p:spTgt spid="29"/>
                                        </p:tgtEl>
                                        <p:attrNameLst>
                                          <p:attrName>style.color</p:attrName>
                                        </p:attrNameLst>
                                      </p:cBhvr>
                                      <p:to>
                                        <a:srgbClr val="FF001E"/>
                                      </p:to>
                                    </p:animClr>
                                  </p:childTnLst>
                                  <p:subTnLst>
                                    <p:animClr clrSpc="rgb" dir="cw">
                                      <p:cBhvr override="childStyle">
                                        <p:cTn dur="1" fill="hold" display="0" masterRel="nextClick" afterEffect="1"/>
                                        <p:tgtEl>
                                          <p:spTgt spid="29"/>
                                        </p:tgtEl>
                                        <p:attrNameLst>
                                          <p:attrName>ppt_c</p:attrName>
                                        </p:attrNameLst>
                                      </p:cBhvr>
                                      <p:to>
                                        <a:srgbClr val="000000"/>
                                      </p:to>
                                    </p:animClr>
                                  </p:subTnLst>
                                </p:cTn>
                              </p:par>
                            </p:childTnLst>
                          </p:cTn>
                        </p:par>
                        <p:par>
                          <p:cTn id="154" fill="hold">
                            <p:stCondLst>
                              <p:cond delay="127000"/>
                            </p:stCondLst>
                            <p:childTnLst>
                              <p:par>
                                <p:cTn id="155" presetID="3" presetClass="emph" presetSubtype="2" fill="hold" grpId="23" nodeType="afterEffect">
                                  <p:stCondLst>
                                    <p:cond delay="3000"/>
                                  </p:stCondLst>
                                  <p:childTnLst>
                                    <p:animClr clrSpc="rgb" dir="cw">
                                      <p:cBhvr override="childStyle">
                                        <p:cTn id="156" dur="1500" fill="hold"/>
                                        <p:tgtEl>
                                          <p:spTgt spid="3"/>
                                        </p:tgtEl>
                                        <p:attrNameLst>
                                          <p:attrName>style.color</p:attrName>
                                        </p:attrNameLst>
                                      </p:cBhvr>
                                      <p:to>
                                        <a:srgbClr val="000000"/>
                                      </p:to>
                                    </p:animClr>
                                  </p:childTnLst>
                                </p:cTn>
                              </p:par>
                            </p:childTnLst>
                          </p:cTn>
                        </p:par>
                        <p:par>
                          <p:cTn id="157" fill="hold">
                            <p:stCondLst>
                              <p:cond delay="131500"/>
                            </p:stCondLst>
                            <p:childTnLst>
                              <p:par>
                                <p:cTn id="158" presetID="3" presetClass="emph" presetSubtype="2" fill="hold" grpId="0" nodeType="afterEffect">
                                  <p:stCondLst>
                                    <p:cond delay="0"/>
                                  </p:stCondLst>
                                  <p:childTnLst>
                                    <p:animClr clrSpc="rgb" dir="cw">
                                      <p:cBhvr override="childStyle">
                                        <p:cTn id="159" dur="500" fill="hold"/>
                                        <p:tgtEl>
                                          <p:spTgt spid="23"/>
                                        </p:tgtEl>
                                        <p:attrNameLst>
                                          <p:attrName>style.color</p:attrName>
                                        </p:attrNameLst>
                                      </p:cBhvr>
                                      <p:to>
                                        <a:srgbClr val="FF001E"/>
                                      </p:to>
                                    </p:animClr>
                                  </p:childTnLst>
                                  <p:subTnLst>
                                    <p:animClr clrSpc="rgb" dir="cw">
                                      <p:cBhvr override="childStyle">
                                        <p:cTn dur="1" fill="hold" display="0" masterRel="nextClick" afterEffect="1"/>
                                        <p:tgtEl>
                                          <p:spTgt spid="23"/>
                                        </p:tgtEl>
                                        <p:attrNameLst>
                                          <p:attrName>ppt_c</p:attrName>
                                        </p:attrNameLst>
                                      </p:cBhvr>
                                      <p:to>
                                        <a:srgbClr val="000000"/>
                                      </p:to>
                                    </p:animClr>
                                  </p:subTnLst>
                                </p:cTn>
                              </p:par>
                            </p:childTnLst>
                          </p:cTn>
                        </p:par>
                        <p:par>
                          <p:cTn id="160" fill="hold">
                            <p:stCondLst>
                              <p:cond delay="132000"/>
                            </p:stCondLst>
                            <p:childTnLst>
                              <p:par>
                                <p:cTn id="161" presetID="3" presetClass="emph" presetSubtype="2" fill="hold" grpId="24" nodeType="afterEffect">
                                  <p:stCondLst>
                                    <p:cond delay="3000"/>
                                  </p:stCondLst>
                                  <p:childTnLst>
                                    <p:animClr clrSpc="rgb" dir="cw">
                                      <p:cBhvr override="childStyle">
                                        <p:cTn id="162" dur="1500" fill="hold"/>
                                        <p:tgtEl>
                                          <p:spTgt spid="3"/>
                                        </p:tgtEl>
                                        <p:attrNameLst>
                                          <p:attrName>style.color</p:attrName>
                                        </p:attrNameLst>
                                      </p:cBhvr>
                                      <p:to>
                                        <a:schemeClr val="tx1"/>
                                      </p:to>
                                    </p:animClr>
                                  </p:childTnLst>
                                </p:cTn>
                              </p:par>
                            </p:childTnLst>
                          </p:cTn>
                        </p:par>
                        <p:par>
                          <p:cTn id="163" fill="hold">
                            <p:stCondLst>
                              <p:cond delay="136500"/>
                            </p:stCondLst>
                            <p:childTnLst>
                              <p:par>
                                <p:cTn id="164" presetID="3" presetClass="emph" presetSubtype="2" fill="hold" grpId="0" nodeType="afterEffect">
                                  <p:stCondLst>
                                    <p:cond delay="0"/>
                                  </p:stCondLst>
                                  <p:childTnLst>
                                    <p:animClr clrSpc="rgb" dir="cw">
                                      <p:cBhvr override="childStyle">
                                        <p:cTn id="165" dur="500" fill="hold"/>
                                        <p:tgtEl>
                                          <p:spTgt spid="26"/>
                                        </p:tgtEl>
                                        <p:attrNameLst>
                                          <p:attrName>style.color</p:attrName>
                                        </p:attrNameLst>
                                      </p:cBhvr>
                                      <p:to>
                                        <a:srgbClr val="FF001E"/>
                                      </p:to>
                                    </p:animClr>
                                  </p:childTnLst>
                                  <p:subTnLst>
                                    <p:animClr clrSpc="rgb" dir="cw">
                                      <p:cBhvr override="childStyle">
                                        <p:cTn dur="1" fill="hold" display="0" masterRel="nextClick" afterEffect="1"/>
                                        <p:tgtEl>
                                          <p:spTgt spid="26"/>
                                        </p:tgtEl>
                                        <p:attrNameLst>
                                          <p:attrName>ppt_c</p:attrName>
                                        </p:attrNameLst>
                                      </p:cBhvr>
                                      <p:to>
                                        <a:srgbClr val="000000"/>
                                      </p:to>
                                    </p:animClr>
                                  </p:subTnLst>
                                </p:cTn>
                              </p:par>
                            </p:childTnLst>
                          </p:cTn>
                        </p:par>
                        <p:par>
                          <p:cTn id="166" fill="hold">
                            <p:stCondLst>
                              <p:cond delay="137000"/>
                            </p:stCondLst>
                            <p:childTnLst>
                              <p:par>
                                <p:cTn id="167" presetID="3" presetClass="emph" presetSubtype="2" fill="hold" grpId="25" nodeType="afterEffect">
                                  <p:stCondLst>
                                    <p:cond delay="3000"/>
                                  </p:stCondLst>
                                  <p:childTnLst>
                                    <p:animClr clrSpc="rgb" dir="cw">
                                      <p:cBhvr override="childStyle">
                                        <p:cTn id="168" dur="1500" fill="hold"/>
                                        <p:tgtEl>
                                          <p:spTgt spid="3"/>
                                        </p:tgtEl>
                                        <p:attrNameLst>
                                          <p:attrName>style.color</p:attrName>
                                        </p:attrNameLst>
                                      </p:cBhvr>
                                      <p:to>
                                        <a:schemeClr val="tx1"/>
                                      </p:to>
                                    </p:animClr>
                                  </p:childTnLst>
                                </p:cTn>
                              </p:par>
                            </p:childTnLst>
                          </p:cTn>
                        </p:par>
                        <p:par>
                          <p:cTn id="169" fill="hold">
                            <p:stCondLst>
                              <p:cond delay="141500"/>
                            </p:stCondLst>
                            <p:childTnLst>
                              <p:par>
                                <p:cTn id="170" presetID="3" presetClass="emph" presetSubtype="2" fill="hold" grpId="0" nodeType="afterEffect">
                                  <p:stCondLst>
                                    <p:cond delay="0"/>
                                  </p:stCondLst>
                                  <p:childTnLst>
                                    <p:animClr clrSpc="rgb" dir="cw">
                                      <p:cBhvr override="childStyle">
                                        <p:cTn id="171" dur="500" fill="hold"/>
                                        <p:tgtEl>
                                          <p:spTgt spid="71"/>
                                        </p:tgtEl>
                                        <p:attrNameLst>
                                          <p:attrName>style.color</p:attrName>
                                        </p:attrNameLst>
                                      </p:cBhvr>
                                      <p:to>
                                        <a:srgbClr val="FF001E"/>
                                      </p:to>
                                    </p:animClr>
                                  </p:childTnLst>
                                  <p:subTnLst>
                                    <p:animClr clrSpc="rgb" dir="cw">
                                      <p:cBhvr override="childStyle">
                                        <p:cTn dur="1" fill="hold" display="0" masterRel="nextClick" afterEffect="1"/>
                                        <p:tgtEl>
                                          <p:spTgt spid="71"/>
                                        </p:tgtEl>
                                        <p:attrNameLst>
                                          <p:attrName>ppt_c</p:attrName>
                                        </p:attrNameLst>
                                      </p:cBhvr>
                                      <p:to>
                                        <a:srgbClr val="000000"/>
                                      </p:to>
                                    </p:animClr>
                                  </p:subTnLst>
                                </p:cTn>
                              </p:par>
                            </p:childTnLst>
                          </p:cTn>
                        </p:par>
                        <p:par>
                          <p:cTn id="172" fill="hold">
                            <p:stCondLst>
                              <p:cond delay="142000"/>
                            </p:stCondLst>
                            <p:childTnLst>
                              <p:par>
                                <p:cTn id="173" presetID="3" presetClass="emph" presetSubtype="2" fill="hold" grpId="26" nodeType="afterEffect">
                                  <p:stCondLst>
                                    <p:cond delay="3000"/>
                                  </p:stCondLst>
                                  <p:childTnLst>
                                    <p:animClr clrSpc="rgb" dir="cw">
                                      <p:cBhvr override="childStyle">
                                        <p:cTn id="174" dur="1500" fill="hold"/>
                                        <p:tgtEl>
                                          <p:spTgt spid="3"/>
                                        </p:tgtEl>
                                        <p:attrNameLst>
                                          <p:attrName>style.color</p:attrName>
                                        </p:attrNameLst>
                                      </p:cBhvr>
                                      <p:to>
                                        <a:schemeClr val="tx1"/>
                                      </p:to>
                                    </p:animClr>
                                  </p:childTnLst>
                                </p:cTn>
                              </p:par>
                            </p:childTnLst>
                          </p:cTn>
                        </p:par>
                        <p:par>
                          <p:cTn id="175" fill="hold">
                            <p:stCondLst>
                              <p:cond delay="146500"/>
                            </p:stCondLst>
                            <p:childTnLst>
                              <p:par>
                                <p:cTn id="176" presetID="3" presetClass="emph" presetSubtype="2" fill="hold" grpId="0" nodeType="afterEffect">
                                  <p:stCondLst>
                                    <p:cond delay="0"/>
                                  </p:stCondLst>
                                  <p:childTnLst>
                                    <p:animClr clrSpc="rgb" dir="cw">
                                      <p:cBhvr override="childStyle">
                                        <p:cTn id="177" dur="500" fill="hold"/>
                                        <p:tgtEl>
                                          <p:spTgt spid="69"/>
                                        </p:tgtEl>
                                        <p:attrNameLst>
                                          <p:attrName>style.color</p:attrName>
                                        </p:attrNameLst>
                                      </p:cBhvr>
                                      <p:to>
                                        <a:srgbClr val="FF001E"/>
                                      </p:to>
                                    </p:animClr>
                                  </p:childTnLst>
                                  <p:subTnLst>
                                    <p:animClr clrSpc="rgb" dir="cw">
                                      <p:cBhvr override="childStyle">
                                        <p:cTn dur="1" fill="hold" display="0" masterRel="nextClick" afterEffect="1"/>
                                        <p:tgtEl>
                                          <p:spTgt spid="69"/>
                                        </p:tgtEl>
                                        <p:attrNameLst>
                                          <p:attrName>ppt_c</p:attrName>
                                        </p:attrNameLst>
                                      </p:cBhvr>
                                      <p:to>
                                        <a:srgbClr val="000000"/>
                                      </p:to>
                                    </p:animClr>
                                  </p:subTnLst>
                                </p:cTn>
                              </p:par>
                            </p:childTnLst>
                          </p:cTn>
                        </p:par>
                        <p:par>
                          <p:cTn id="178" fill="hold">
                            <p:stCondLst>
                              <p:cond delay="147000"/>
                            </p:stCondLst>
                            <p:childTnLst>
                              <p:par>
                                <p:cTn id="179" presetID="3" presetClass="emph" presetSubtype="2" fill="hold" grpId="27" nodeType="afterEffect">
                                  <p:stCondLst>
                                    <p:cond delay="3000"/>
                                  </p:stCondLst>
                                  <p:childTnLst>
                                    <p:animClr clrSpc="rgb" dir="cw">
                                      <p:cBhvr override="childStyle">
                                        <p:cTn id="180" dur="1500" fill="hold"/>
                                        <p:tgtEl>
                                          <p:spTgt spid="3"/>
                                        </p:tgtEl>
                                        <p:attrNameLst>
                                          <p:attrName>style.color</p:attrName>
                                        </p:attrNameLst>
                                      </p:cBhvr>
                                      <p:to>
                                        <a:schemeClr val="tx1"/>
                                      </p:to>
                                    </p:animClr>
                                  </p:childTnLst>
                                </p:cTn>
                              </p:par>
                            </p:childTnLst>
                          </p:cTn>
                        </p:par>
                        <p:par>
                          <p:cTn id="181" fill="hold">
                            <p:stCondLst>
                              <p:cond delay="151500"/>
                            </p:stCondLst>
                            <p:childTnLst>
                              <p:par>
                                <p:cTn id="182" presetID="3" presetClass="emph" presetSubtype="2" fill="hold" grpId="0" nodeType="afterEffect">
                                  <p:stCondLst>
                                    <p:cond delay="0"/>
                                  </p:stCondLst>
                                  <p:childTnLst>
                                    <p:animClr clrSpc="rgb" dir="cw">
                                      <p:cBhvr override="childStyle">
                                        <p:cTn id="183" dur="500" fill="hold"/>
                                        <p:tgtEl>
                                          <p:spTgt spid="28"/>
                                        </p:tgtEl>
                                        <p:attrNameLst>
                                          <p:attrName>style.color</p:attrName>
                                        </p:attrNameLst>
                                      </p:cBhvr>
                                      <p:to>
                                        <a:srgbClr val="FF001E"/>
                                      </p:to>
                                    </p:animClr>
                                  </p:childTnLst>
                                  <p:subTnLst>
                                    <p:animClr clrSpc="rgb" dir="cw">
                                      <p:cBhvr override="childStyle">
                                        <p:cTn dur="1" fill="hold" display="0" masterRel="nextClick" afterEffect="1"/>
                                        <p:tgtEl>
                                          <p:spTgt spid="28"/>
                                        </p:tgtEl>
                                        <p:attrNameLst>
                                          <p:attrName>ppt_c</p:attrName>
                                        </p:attrNameLst>
                                      </p:cBhvr>
                                      <p:to>
                                        <a:srgbClr val="000000"/>
                                      </p:to>
                                    </p:animClr>
                                  </p:subTnLst>
                                </p:cTn>
                              </p:par>
                            </p:childTnLst>
                          </p:cTn>
                        </p:par>
                        <p:par>
                          <p:cTn id="184" fill="hold">
                            <p:stCondLst>
                              <p:cond delay="152000"/>
                            </p:stCondLst>
                            <p:childTnLst>
                              <p:par>
                                <p:cTn id="185" presetID="3" presetClass="emph" presetSubtype="2" fill="hold" grpId="28" nodeType="afterEffect">
                                  <p:stCondLst>
                                    <p:cond delay="3000"/>
                                  </p:stCondLst>
                                  <p:childTnLst>
                                    <p:animClr clrSpc="rgb" dir="cw">
                                      <p:cBhvr override="childStyle">
                                        <p:cTn id="186" dur="1500" fill="hold"/>
                                        <p:tgtEl>
                                          <p:spTgt spid="3"/>
                                        </p:tgtEl>
                                        <p:attrNameLst>
                                          <p:attrName>style.color</p:attrName>
                                        </p:attrNameLst>
                                      </p:cBhvr>
                                      <p:to>
                                        <a:schemeClr val="tx1"/>
                                      </p:to>
                                    </p:animClr>
                                  </p:childTnLst>
                                </p:cTn>
                              </p:par>
                            </p:childTnLst>
                          </p:cTn>
                        </p:par>
                        <p:par>
                          <p:cTn id="187" fill="hold">
                            <p:stCondLst>
                              <p:cond delay="156500"/>
                            </p:stCondLst>
                            <p:childTnLst>
                              <p:par>
                                <p:cTn id="188" presetID="3" presetClass="emph" presetSubtype="2" fill="hold" grpId="0" nodeType="afterEffect">
                                  <p:stCondLst>
                                    <p:cond delay="0"/>
                                  </p:stCondLst>
                                  <p:childTnLst>
                                    <p:animClr clrSpc="rgb" dir="cw">
                                      <p:cBhvr override="childStyle">
                                        <p:cTn id="189" dur="500" fill="hold"/>
                                        <p:tgtEl>
                                          <p:spTgt spid="27"/>
                                        </p:tgtEl>
                                        <p:attrNameLst>
                                          <p:attrName>style.color</p:attrName>
                                        </p:attrNameLst>
                                      </p:cBhvr>
                                      <p:to>
                                        <a:srgbClr val="FF001E"/>
                                      </p:to>
                                    </p:animClr>
                                  </p:childTnLst>
                                  <p:subTnLst>
                                    <p:animClr clrSpc="rgb" dir="cw">
                                      <p:cBhvr override="childStyle">
                                        <p:cTn dur="1" fill="hold" display="0" masterRel="nextClick" afterEffect="1"/>
                                        <p:tgtEl>
                                          <p:spTgt spid="27"/>
                                        </p:tgtEl>
                                        <p:attrNameLst>
                                          <p:attrName>ppt_c</p:attrName>
                                        </p:attrNameLst>
                                      </p:cBhvr>
                                      <p:to>
                                        <a:srgbClr val="000000"/>
                                      </p:to>
                                    </p:animClr>
                                  </p:subTnLst>
                                </p:cTn>
                              </p:par>
                            </p:childTnLst>
                          </p:cTn>
                        </p:par>
                        <p:par>
                          <p:cTn id="190" fill="hold">
                            <p:stCondLst>
                              <p:cond delay="157000"/>
                            </p:stCondLst>
                            <p:childTnLst>
                              <p:par>
                                <p:cTn id="191" presetID="3" presetClass="emph" presetSubtype="2" fill="hold" grpId="30" nodeType="afterEffect">
                                  <p:stCondLst>
                                    <p:cond delay="3000"/>
                                  </p:stCondLst>
                                  <p:childTnLst>
                                    <p:animClr clrSpc="rgb" dir="cw">
                                      <p:cBhvr override="childStyle">
                                        <p:cTn id="192" dur="1500" fill="hold"/>
                                        <p:tgtEl>
                                          <p:spTgt spid="3"/>
                                        </p:tgtEl>
                                        <p:attrNameLst>
                                          <p:attrName>style.color</p:attrName>
                                        </p:attrNameLst>
                                      </p:cBhvr>
                                      <p:to>
                                        <a:srgbClr val="000000"/>
                                      </p:to>
                                    </p:animClr>
                                  </p:childTnLst>
                                </p:cTn>
                              </p:par>
                            </p:childTnLst>
                          </p:cTn>
                        </p:par>
                        <p:par>
                          <p:cTn id="193" fill="hold">
                            <p:stCondLst>
                              <p:cond delay="161500"/>
                            </p:stCondLst>
                            <p:childTnLst>
                              <p:par>
                                <p:cTn id="194" presetID="3" presetClass="emph" presetSubtype="2" fill="hold" grpId="0" nodeType="afterEffect">
                                  <p:stCondLst>
                                    <p:cond delay="0"/>
                                  </p:stCondLst>
                                  <p:childTnLst>
                                    <p:animClr clrSpc="rgb" dir="cw">
                                      <p:cBhvr override="childStyle">
                                        <p:cTn id="195" dur="500" fill="hold"/>
                                        <p:tgtEl>
                                          <p:spTgt spid="50"/>
                                        </p:tgtEl>
                                        <p:attrNameLst>
                                          <p:attrName>style.color</p:attrName>
                                        </p:attrNameLst>
                                      </p:cBhvr>
                                      <p:to>
                                        <a:srgbClr val="FF001E"/>
                                      </p:to>
                                    </p:animClr>
                                  </p:childTnLst>
                                  <p:subTnLst>
                                    <p:animClr clrSpc="rgb" dir="cw">
                                      <p:cBhvr override="childStyle">
                                        <p:cTn dur="1" fill="hold" display="0" masterRel="nextClick" afterEffect="1"/>
                                        <p:tgtEl>
                                          <p:spTgt spid="50"/>
                                        </p:tgtEl>
                                        <p:attrNameLst>
                                          <p:attrName>ppt_c</p:attrName>
                                        </p:attrNameLst>
                                      </p:cBhvr>
                                      <p:to>
                                        <a:srgbClr val="000000"/>
                                      </p:to>
                                    </p:animClr>
                                  </p:subTnLst>
                                </p:cTn>
                              </p:par>
                            </p:childTnLst>
                          </p:cTn>
                        </p:par>
                        <p:par>
                          <p:cTn id="196" fill="hold">
                            <p:stCondLst>
                              <p:cond delay="162000"/>
                            </p:stCondLst>
                            <p:childTnLst>
                              <p:par>
                                <p:cTn id="197" presetID="3" presetClass="emph" presetSubtype="2" fill="hold" grpId="31" nodeType="afterEffect">
                                  <p:stCondLst>
                                    <p:cond delay="3000"/>
                                  </p:stCondLst>
                                  <p:childTnLst>
                                    <p:animClr clrSpc="rgb" dir="cw">
                                      <p:cBhvr override="childStyle">
                                        <p:cTn id="198" dur="1500" fill="hold"/>
                                        <p:tgtEl>
                                          <p:spTgt spid="3"/>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3" grpId="3"/>
      <p:bldP spid="3" grpId="4"/>
      <p:bldP spid="3" grpId="5"/>
      <p:bldP spid="3" grpId="6"/>
      <p:bldP spid="3" grpId="7"/>
      <p:bldP spid="3" grpId="8"/>
      <p:bldP spid="3" grpId="9"/>
      <p:bldP spid="3" grpId="10"/>
      <p:bldP spid="3" grpId="11"/>
      <p:bldP spid="3" grpId="12"/>
      <p:bldP spid="3" grpId="13"/>
      <p:bldP spid="3" grpId="14"/>
      <p:bldP spid="3" grpId="15"/>
      <p:bldP spid="3" grpId="16"/>
      <p:bldP spid="3" grpId="17"/>
      <p:bldP spid="3" grpId="18"/>
      <p:bldP spid="3" grpId="19"/>
      <p:bldP spid="3" grpId="20"/>
      <p:bldP spid="3" grpId="21"/>
      <p:bldP spid="3" grpId="22"/>
      <p:bldP spid="3" grpId="23"/>
      <p:bldP spid="3" grpId="24"/>
      <p:bldP spid="3" grpId="25"/>
      <p:bldP spid="3" grpId="26"/>
      <p:bldP spid="3" grpId="27"/>
      <p:bldP spid="3" grpId="28"/>
      <p:bldP spid="3" grpId="29"/>
      <p:bldP spid="3" grpId="30"/>
      <p:bldP spid="3" grpId="31"/>
      <p:bldP spid="5" grpId="0"/>
      <p:bldP spid="22" grpId="0"/>
      <p:bldP spid="23" grpId="0"/>
      <p:bldP spid="26" grpId="0"/>
      <p:bldP spid="27" grpId="0"/>
      <p:bldP spid="28" grpId="0"/>
      <p:bldP spid="29" grpId="0"/>
      <p:bldP spid="30" grpId="0"/>
      <p:bldP spid="31" grpId="0"/>
      <p:bldP spid="32" grpId="0"/>
      <p:bldP spid="33" grpId="0"/>
      <p:bldP spid="35" grpId="0"/>
      <p:bldP spid="36" grpId="0"/>
      <p:bldP spid="38" grpId="0"/>
      <p:bldP spid="39" grpId="0"/>
      <p:bldP spid="40" grpId="0"/>
      <p:bldP spid="41" grpId="0"/>
      <p:bldP spid="42" grpId="0"/>
      <p:bldP spid="44" grpId="0"/>
      <p:bldP spid="45" grpId="0"/>
      <p:bldP spid="46" grpId="0"/>
      <p:bldP spid="47" grpId="0"/>
      <p:bldP spid="48" grpId="0"/>
      <p:bldP spid="49" grpId="0"/>
      <p:bldP spid="50" grpId="0"/>
      <p:bldP spid="51" grpId="0"/>
      <p:bldP spid="69" grpId="0"/>
      <p:bldP spid="70" grpId="0"/>
      <p:bldP spid="71" grpId="0"/>
      <p:bldP spid="72" grpId="0"/>
      <p:bldP spid="7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300713" y="2780798"/>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り</a:t>
            </a:r>
          </a:p>
        </p:txBody>
      </p:sp>
      <p:sp>
        <p:nvSpPr>
          <p:cNvPr id="3" name="正方形/長方形 2"/>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 name="テキスト ボックス 4"/>
          <p:cNvSpPr txBox="1"/>
          <p:nvPr/>
        </p:nvSpPr>
        <p:spPr>
          <a:xfrm>
            <a:off x="6317014"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し</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p:cNvSpPr txBox="1"/>
          <p:nvPr/>
        </p:nvSpPr>
        <p:spPr>
          <a:xfrm>
            <a:off x="6317014"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と</a:t>
            </a:r>
          </a:p>
        </p:txBody>
      </p:sp>
      <p:sp>
        <p:nvSpPr>
          <p:cNvPr id="23" name="テキスト ボックス 22"/>
          <p:cNvSpPr txBox="1"/>
          <p:nvPr/>
        </p:nvSpPr>
        <p:spPr>
          <a:xfrm>
            <a:off x="7366058"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う</a:t>
            </a:r>
          </a:p>
        </p:txBody>
      </p:sp>
      <p:sp>
        <p:nvSpPr>
          <p:cNvPr id="25" name="テキスト ボックス 24"/>
          <p:cNvSpPr txBox="1"/>
          <p:nvPr/>
        </p:nvSpPr>
        <p:spPr>
          <a:xfrm>
            <a:off x="6317014" y="277281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か</a:t>
            </a:r>
          </a:p>
        </p:txBody>
      </p:sp>
      <p:sp>
        <p:nvSpPr>
          <p:cNvPr id="26" name="テキスト ボックス 25"/>
          <p:cNvSpPr txBox="1"/>
          <p:nvPr/>
        </p:nvSpPr>
        <p:spPr>
          <a:xfrm>
            <a:off x="5300713" y="3511842"/>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す</a:t>
            </a:r>
          </a:p>
        </p:txBody>
      </p:sp>
      <p:sp>
        <p:nvSpPr>
          <p:cNvPr id="27" name="テキスト ボックス 26"/>
          <p:cNvSpPr txBox="1"/>
          <p:nvPr/>
        </p:nvSpPr>
        <p:spPr>
          <a:xfrm>
            <a:off x="6317014" y="350385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ろ</a:t>
            </a:r>
          </a:p>
        </p:txBody>
      </p:sp>
      <p:sp>
        <p:nvSpPr>
          <p:cNvPr id="28" name="テキスト ボックス 27"/>
          <p:cNvSpPr txBox="1"/>
          <p:nvPr/>
        </p:nvSpPr>
        <p:spPr>
          <a:xfrm>
            <a:off x="7366058"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て</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p:cNvSpPr txBox="1"/>
          <p:nvPr/>
        </p:nvSpPr>
        <p:spPr>
          <a:xfrm>
            <a:off x="2095283" y="3490793"/>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ち</a:t>
            </a:r>
          </a:p>
        </p:txBody>
      </p:sp>
      <p:sp>
        <p:nvSpPr>
          <p:cNvPr id="30" name="テキスト ボックス 29"/>
          <p:cNvSpPr txBox="1"/>
          <p:nvPr/>
        </p:nvSpPr>
        <p:spPr>
          <a:xfrm>
            <a:off x="3156401" y="3482691"/>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ふ</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p:cNvSpPr txBox="1"/>
          <p:nvPr/>
        </p:nvSpPr>
        <p:spPr>
          <a:xfrm>
            <a:off x="7366058"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み</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p:cNvSpPr txBox="1"/>
          <p:nvPr/>
        </p:nvSpPr>
        <p:spPr>
          <a:xfrm>
            <a:off x="7366058" y="2787426"/>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む</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p:cNvSpPr txBox="1"/>
          <p:nvPr/>
        </p:nvSpPr>
        <p:spPr>
          <a:xfrm>
            <a:off x="7366058" y="350689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ね</a:t>
            </a:r>
          </a:p>
        </p:txBody>
      </p:sp>
      <p:sp>
        <p:nvSpPr>
          <p:cNvPr id="34" name="テキスト ボックス 33"/>
          <p:cNvSpPr txBox="1"/>
          <p:nvPr/>
        </p:nvSpPr>
        <p:spPr>
          <a:xfrm>
            <a:off x="3156401" y="2774796"/>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て</a:t>
            </a:r>
          </a:p>
        </p:txBody>
      </p:sp>
      <p:sp>
        <p:nvSpPr>
          <p:cNvPr id="35" name="テキスト ボックス 34"/>
          <p:cNvSpPr txBox="1"/>
          <p:nvPr/>
        </p:nvSpPr>
        <p:spPr>
          <a:xfrm>
            <a:off x="5300713"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え</a:t>
            </a:r>
          </a:p>
        </p:txBody>
      </p:sp>
      <p:sp>
        <p:nvSpPr>
          <p:cNvPr id="36" name="テキスト ボックス 35"/>
          <p:cNvSpPr txBox="1"/>
          <p:nvPr/>
        </p:nvSpPr>
        <p:spPr>
          <a:xfrm>
            <a:off x="5300713"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こ</a:t>
            </a:r>
          </a:p>
        </p:txBody>
      </p:sp>
      <p:sp>
        <p:nvSpPr>
          <p:cNvPr id="37" name="テキスト ボックス 36"/>
          <p:cNvSpPr txBox="1"/>
          <p:nvPr/>
        </p:nvSpPr>
        <p:spPr>
          <a:xfrm>
            <a:off x="3156401"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め</a:t>
            </a:r>
          </a:p>
        </p:txBody>
      </p:sp>
      <p:sp>
        <p:nvSpPr>
          <p:cNvPr id="38" name="テキスト ボックス 37"/>
          <p:cNvSpPr txBox="1"/>
          <p:nvPr/>
        </p:nvSpPr>
        <p:spPr>
          <a:xfrm>
            <a:off x="3156401"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ひ</a:t>
            </a:r>
          </a:p>
        </p:txBody>
      </p:sp>
      <p:sp>
        <p:nvSpPr>
          <p:cNvPr id="39" name="テキスト ボックス 38"/>
          <p:cNvSpPr txBox="1"/>
          <p:nvPr/>
        </p:nvSpPr>
        <p:spPr>
          <a:xfrm>
            <a:off x="3156401"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も</a:t>
            </a:r>
          </a:p>
        </p:txBody>
      </p:sp>
      <p:sp>
        <p:nvSpPr>
          <p:cNvPr id="40" name="テキスト ボックス 39"/>
          <p:cNvSpPr txBox="1"/>
          <p:nvPr/>
        </p:nvSpPr>
        <p:spPr>
          <a:xfrm>
            <a:off x="2095283" y="277132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せ</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p:cNvSpPr txBox="1"/>
          <p:nvPr/>
        </p:nvSpPr>
        <p:spPr>
          <a:xfrm>
            <a:off x="6317014"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や</a:t>
            </a:r>
          </a:p>
        </p:txBody>
      </p:sp>
      <p:sp>
        <p:nvSpPr>
          <p:cNvPr id="42" name="テキスト ボックス 41"/>
          <p:cNvSpPr txBox="1"/>
          <p:nvPr/>
        </p:nvSpPr>
        <p:spPr>
          <a:xfrm>
            <a:off x="2095283"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お</a:t>
            </a:r>
          </a:p>
        </p:txBody>
      </p:sp>
      <p:sp>
        <p:nvSpPr>
          <p:cNvPr id="44" name="テキスト ボックス 43"/>
          <p:cNvSpPr txBox="1"/>
          <p:nvPr/>
        </p:nvSpPr>
        <p:spPr>
          <a:xfrm>
            <a:off x="2095283"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さ</a:t>
            </a:r>
          </a:p>
        </p:txBody>
      </p:sp>
      <p:sp>
        <p:nvSpPr>
          <p:cNvPr id="45" name="テキスト ボックス 44"/>
          <p:cNvSpPr txBox="1"/>
          <p:nvPr/>
        </p:nvSpPr>
        <p:spPr>
          <a:xfrm>
            <a:off x="2095283"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は</a:t>
            </a:r>
          </a:p>
        </p:txBody>
      </p:sp>
      <p:sp>
        <p:nvSpPr>
          <p:cNvPr id="46" name="テキスト ボックス 45">
            <a:extLst>
              <a:ext uri="{FF2B5EF4-FFF2-40B4-BE49-F238E27FC236}">
                <a16:creationId xmlns:a16="http://schemas.microsoft.com/office/drawing/2014/main" id="{EA9D7392-976C-A646-9E3B-ABB9DCD4E054}"/>
              </a:ext>
            </a:extLst>
          </p:cNvPr>
          <p:cNvSpPr txBox="1"/>
          <p:nvPr/>
        </p:nvSpPr>
        <p:spPr>
          <a:xfrm>
            <a:off x="970850" y="3490793"/>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そ</a:t>
            </a:r>
          </a:p>
        </p:txBody>
      </p:sp>
      <p:sp>
        <p:nvSpPr>
          <p:cNvPr id="47" name="テキスト ボックス 46">
            <a:extLst>
              <a:ext uri="{FF2B5EF4-FFF2-40B4-BE49-F238E27FC236}">
                <a16:creationId xmlns:a16="http://schemas.microsoft.com/office/drawing/2014/main" id="{158B128B-3A90-1342-BD24-4EB367FC46B0}"/>
              </a:ext>
            </a:extLst>
          </p:cNvPr>
          <p:cNvSpPr txBox="1"/>
          <p:nvPr/>
        </p:nvSpPr>
        <p:spPr>
          <a:xfrm>
            <a:off x="970850" y="277132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ら</a:t>
            </a:r>
          </a:p>
        </p:txBody>
      </p:sp>
      <p:sp>
        <p:nvSpPr>
          <p:cNvPr id="48" name="テキスト ボックス 47">
            <a:extLst>
              <a:ext uri="{FF2B5EF4-FFF2-40B4-BE49-F238E27FC236}">
                <a16:creationId xmlns:a16="http://schemas.microsoft.com/office/drawing/2014/main" id="{8906C0FD-75C9-8C41-B8EB-FE5134E780C9}"/>
              </a:ext>
            </a:extLst>
          </p:cNvPr>
          <p:cNvSpPr txBox="1"/>
          <p:nvPr/>
        </p:nvSpPr>
        <p:spPr>
          <a:xfrm>
            <a:off x="970850"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け</a:t>
            </a:r>
          </a:p>
        </p:txBody>
      </p:sp>
      <p:sp>
        <p:nvSpPr>
          <p:cNvPr id="49" name="テキスト ボックス 48">
            <a:extLst>
              <a:ext uri="{FF2B5EF4-FFF2-40B4-BE49-F238E27FC236}">
                <a16:creationId xmlns:a16="http://schemas.microsoft.com/office/drawing/2014/main" id="{F17B2E73-A406-6544-95FE-0CCFCFD9E27D}"/>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つ</a:t>
            </a:r>
          </a:p>
        </p:txBody>
      </p:sp>
      <p:sp>
        <p:nvSpPr>
          <p:cNvPr id="50" name="テキスト ボックス 49">
            <a:extLst>
              <a:ext uri="{FF2B5EF4-FFF2-40B4-BE49-F238E27FC236}">
                <a16:creationId xmlns:a16="http://schemas.microsoft.com/office/drawing/2014/main" id="{725C3776-10D8-AD47-9C0B-417596968AA8}"/>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い</a:t>
            </a:r>
          </a:p>
        </p:txBody>
      </p:sp>
      <p:sp>
        <p:nvSpPr>
          <p:cNvPr id="51" name="テキスト ボックス 50">
            <a:extLst>
              <a:ext uri="{FF2B5EF4-FFF2-40B4-BE49-F238E27FC236}">
                <a16:creationId xmlns:a16="http://schemas.microsoft.com/office/drawing/2014/main" id="{8CEB6BFF-E981-4C40-AEF1-C53A2AFBEAA6}"/>
              </a:ext>
            </a:extLst>
          </p:cNvPr>
          <p:cNvSpPr txBox="1"/>
          <p:nvPr/>
        </p:nvSpPr>
        <p:spPr>
          <a:xfrm>
            <a:off x="7366058"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れ</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DBD967B5-03F3-BA4D-B1EC-A8CABF389EDC}"/>
              </a:ext>
            </a:extLst>
          </p:cNvPr>
          <p:cNvSpPr txBox="1"/>
          <p:nvPr/>
        </p:nvSpPr>
        <p:spPr>
          <a:xfrm>
            <a:off x="5300713"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ぬ</a:t>
            </a:r>
          </a:p>
        </p:txBody>
      </p:sp>
      <p:sp>
        <p:nvSpPr>
          <p:cNvPr id="69" name="テキスト ボックス 68">
            <a:extLst>
              <a:ext uri="{FF2B5EF4-FFF2-40B4-BE49-F238E27FC236}">
                <a16:creationId xmlns:a16="http://schemas.microsoft.com/office/drawing/2014/main" id="{E952235E-B0A0-9144-AE6C-1660E2529901}"/>
              </a:ext>
            </a:extLst>
          </p:cNvPr>
          <p:cNvSpPr txBox="1"/>
          <p:nvPr/>
        </p:nvSpPr>
        <p:spPr>
          <a:xfrm>
            <a:off x="3156401"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ま</a:t>
            </a:r>
            <a:endParaRPr lang="ja-JP" altLang="en-US" sz="4000" dirty="0">
              <a:latin typeface="MS Gothic" panose="020B0609070205080204" pitchFamily="49" charset="-128"/>
              <a:ea typeface="MS Gothic" panose="020B0609070205080204" pitchFamily="49" charset="-128"/>
            </a:endParaRPr>
          </a:p>
        </p:txBody>
      </p:sp>
      <p:sp>
        <p:nvSpPr>
          <p:cNvPr id="70" name="テキスト ボックス 69">
            <a:extLst>
              <a:ext uri="{FF2B5EF4-FFF2-40B4-BE49-F238E27FC236}">
                <a16:creationId xmlns:a16="http://schemas.microsoft.com/office/drawing/2014/main" id="{BD694CDF-1659-5E49-816A-A2D7586B3491}"/>
              </a:ext>
            </a:extLst>
          </p:cNvPr>
          <p:cNvSpPr txBox="1"/>
          <p:nvPr/>
        </p:nvSpPr>
        <p:spPr>
          <a:xfrm>
            <a:off x="2095283"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よ</a:t>
            </a:r>
            <a:endParaRPr lang="ja-JP" altLang="en-US" sz="4000" dirty="0">
              <a:latin typeface="MS Gothic" panose="020B0609070205080204" pitchFamily="49" charset="-128"/>
              <a:ea typeface="MS Gothic" panose="020B0609070205080204" pitchFamily="49" charset="-128"/>
            </a:endParaRPr>
          </a:p>
        </p:txBody>
      </p:sp>
      <p:sp>
        <p:nvSpPr>
          <p:cNvPr id="71" name="テキスト ボックス 70">
            <a:extLst>
              <a:ext uri="{FF2B5EF4-FFF2-40B4-BE49-F238E27FC236}">
                <a16:creationId xmlns:a16="http://schemas.microsoft.com/office/drawing/2014/main" id="{58AEF344-538C-5F45-955E-CA1D446B5646}"/>
              </a:ext>
            </a:extLst>
          </p:cNvPr>
          <p:cNvSpPr txBox="1"/>
          <p:nvPr/>
        </p:nvSpPr>
        <p:spPr>
          <a:xfrm>
            <a:off x="970850" y="420091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の</a:t>
            </a:r>
          </a:p>
        </p:txBody>
      </p:sp>
      <p:sp>
        <p:nvSpPr>
          <p:cNvPr id="72" name="テキスト ボックス 71">
            <a:extLst>
              <a:ext uri="{FF2B5EF4-FFF2-40B4-BE49-F238E27FC236}">
                <a16:creationId xmlns:a16="http://schemas.microsoft.com/office/drawing/2014/main" id="{3864B810-5226-6A48-AC61-E23BC515E28A}"/>
              </a:ext>
            </a:extLst>
          </p:cNvPr>
          <p:cNvSpPr txBox="1"/>
          <p:nvPr/>
        </p:nvSpPr>
        <p:spPr>
          <a:xfrm>
            <a:off x="5300713" y="422406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ゆ</a:t>
            </a:r>
          </a:p>
        </p:txBody>
      </p:sp>
      <p:sp>
        <p:nvSpPr>
          <p:cNvPr id="73" name="テキスト ボックス 72">
            <a:extLst>
              <a:ext uri="{FF2B5EF4-FFF2-40B4-BE49-F238E27FC236}">
                <a16:creationId xmlns:a16="http://schemas.microsoft.com/office/drawing/2014/main" id="{31CA8F0C-13D6-3241-BACE-DEE6EBA8C213}"/>
              </a:ext>
            </a:extLst>
          </p:cNvPr>
          <p:cNvSpPr txBox="1"/>
          <p:nvPr/>
        </p:nvSpPr>
        <p:spPr>
          <a:xfrm>
            <a:off x="6317014" y="422406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き</a:t>
            </a:r>
          </a:p>
        </p:txBody>
      </p:sp>
      <p:sp>
        <p:nvSpPr>
          <p:cNvPr id="79" name="テキスト ボックス 78">
            <a:extLst>
              <a:ext uri="{FF2B5EF4-FFF2-40B4-BE49-F238E27FC236}">
                <a16:creationId xmlns:a16="http://schemas.microsoft.com/office/drawing/2014/main" id="{1C32CF04-2689-AB4B-B970-5DCB17369CBD}"/>
              </a:ext>
            </a:extLst>
          </p:cNvPr>
          <p:cNvSpPr txBox="1"/>
          <p:nvPr/>
        </p:nvSpPr>
        <p:spPr>
          <a:xfrm>
            <a:off x="4239855"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く</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0" name="テキスト ボックス 79">
            <a:extLst>
              <a:ext uri="{FF2B5EF4-FFF2-40B4-BE49-F238E27FC236}">
                <a16:creationId xmlns:a16="http://schemas.microsoft.com/office/drawing/2014/main" id="{71CE5930-6704-7A4A-81B0-57882DCDCF3E}"/>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へ</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1" name="テキスト ボックス 80">
            <a:extLst>
              <a:ext uri="{FF2B5EF4-FFF2-40B4-BE49-F238E27FC236}">
                <a16:creationId xmlns:a16="http://schemas.microsoft.com/office/drawing/2014/main" id="{693AE7BF-63E5-BA46-A79F-FEFF8CBF70FE}"/>
              </a:ext>
            </a:extLst>
          </p:cNvPr>
          <p:cNvSpPr txBox="1"/>
          <p:nvPr/>
        </p:nvSpPr>
        <p:spPr>
          <a:xfrm>
            <a:off x="4226366" y="3503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ち</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2" name="テキスト ボックス 81">
            <a:extLst>
              <a:ext uri="{FF2B5EF4-FFF2-40B4-BE49-F238E27FC236}">
                <a16:creationId xmlns:a16="http://schemas.microsoft.com/office/drawing/2014/main" id="{C267ABE0-0273-354E-BEEC-DA0044B8EC30}"/>
              </a:ext>
            </a:extLst>
          </p:cNvPr>
          <p:cNvSpPr txBox="1"/>
          <p:nvPr/>
        </p:nvSpPr>
        <p:spPr>
          <a:xfrm>
            <a:off x="4236212"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あ</a:t>
            </a:r>
            <a:endParaRPr lang="ja-JP" altLang="en-US" sz="4000" dirty="0">
              <a:latin typeface="MS Gothic" panose="020B0609070205080204" pitchFamily="49" charset="-128"/>
              <a:ea typeface="MS Gothic" panose="020B0609070205080204" pitchFamily="49" charset="-128"/>
            </a:endParaRPr>
          </a:p>
        </p:txBody>
      </p:sp>
      <p:sp>
        <p:nvSpPr>
          <p:cNvPr id="2" name="正方形/長方形 1">
            <a:extLst>
              <a:ext uri="{FF2B5EF4-FFF2-40B4-BE49-F238E27FC236}">
                <a16:creationId xmlns:a16="http://schemas.microsoft.com/office/drawing/2014/main" id="{7BC1A310-7084-C24E-9B3A-30BE9477AF89}"/>
              </a:ext>
            </a:extLst>
          </p:cNvPr>
          <p:cNvSpPr/>
          <p:nvPr/>
        </p:nvSpPr>
        <p:spPr>
          <a:xfrm>
            <a:off x="4095647" y="196914"/>
            <a:ext cx="1069206" cy="48473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83CE0EA-CA36-364E-A30E-14969010E339}"/>
              </a:ext>
            </a:extLst>
          </p:cNvPr>
          <p:cNvSpPr/>
          <p:nvPr/>
        </p:nvSpPr>
        <p:spPr>
          <a:xfrm>
            <a:off x="3156401" y="1644209"/>
            <a:ext cx="2864312" cy="18384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CC0A6A8-413C-9D49-B165-224FA1C785A5}"/>
              </a:ext>
            </a:extLst>
          </p:cNvPr>
          <p:cNvSpPr txBox="1"/>
          <p:nvPr/>
        </p:nvSpPr>
        <p:spPr>
          <a:xfrm>
            <a:off x="6008936" y="2389179"/>
            <a:ext cx="2954655" cy="369332"/>
          </a:xfrm>
          <a:prstGeom prst="rect">
            <a:avLst/>
          </a:prstGeom>
          <a:noFill/>
        </p:spPr>
        <p:txBody>
          <a:bodyPr wrap="none" rtlCol="0">
            <a:spAutoFit/>
          </a:bodyPr>
          <a:lstStyle/>
          <a:p>
            <a:r>
              <a:rPr kumimoji="1" lang="ja-JP" altLang="en-US"/>
              <a:t>中央の６文字は着色しない</a:t>
            </a:r>
          </a:p>
        </p:txBody>
      </p:sp>
      <p:cxnSp>
        <p:nvCxnSpPr>
          <p:cNvPr id="9" name="直線矢印コネクタ 8">
            <a:extLst>
              <a:ext uri="{FF2B5EF4-FFF2-40B4-BE49-F238E27FC236}">
                <a16:creationId xmlns:a16="http://schemas.microsoft.com/office/drawing/2014/main" id="{658B793B-1B05-9343-A280-31C0FEC148A5}"/>
              </a:ext>
            </a:extLst>
          </p:cNvPr>
          <p:cNvCxnSpPr>
            <a:stCxn id="7" idx="1"/>
          </p:cNvCxnSpPr>
          <p:nvPr/>
        </p:nvCxnSpPr>
        <p:spPr>
          <a:xfrm flipH="1">
            <a:off x="5546690" y="2573845"/>
            <a:ext cx="462246" cy="467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円/楕円 9">
            <a:extLst>
              <a:ext uri="{FF2B5EF4-FFF2-40B4-BE49-F238E27FC236}">
                <a16:creationId xmlns:a16="http://schemas.microsoft.com/office/drawing/2014/main" id="{58BFA498-3E63-4E4F-9FF4-4F5291CD8A39}"/>
              </a:ext>
            </a:extLst>
          </p:cNvPr>
          <p:cNvSpPr/>
          <p:nvPr/>
        </p:nvSpPr>
        <p:spPr>
          <a:xfrm>
            <a:off x="1045029" y="1075174"/>
            <a:ext cx="562707" cy="5531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04BC3D9-55A9-2140-B987-2F2D8AD9F29E}"/>
              </a:ext>
            </a:extLst>
          </p:cNvPr>
          <p:cNvSpPr txBox="1"/>
          <p:nvPr/>
        </p:nvSpPr>
        <p:spPr>
          <a:xfrm>
            <a:off x="200967" y="2391508"/>
            <a:ext cx="3980577" cy="646331"/>
          </a:xfrm>
          <a:prstGeom prst="rect">
            <a:avLst/>
          </a:prstGeom>
          <a:solidFill>
            <a:schemeClr val="bg1"/>
          </a:solidFill>
          <a:ln>
            <a:solidFill>
              <a:schemeClr val="tx1"/>
            </a:solidFill>
          </a:ln>
        </p:spPr>
        <p:txBody>
          <a:bodyPr wrap="none" rtlCol="0">
            <a:spAutoFit/>
          </a:bodyPr>
          <a:lstStyle/>
          <a:p>
            <a:r>
              <a:rPr kumimoji="1" lang="ja-JP" altLang="en-US"/>
              <a:t>文字サイズ：</a:t>
            </a:r>
            <a:r>
              <a:rPr kumimoji="1" lang="en-US" altLang="ja-JP" dirty="0"/>
              <a:t>1.4×1.4cm</a:t>
            </a:r>
          </a:p>
          <a:p>
            <a:r>
              <a:rPr kumimoji="1" lang="ja-JP" altLang="en-US"/>
              <a:t>文字間隔：上下は１</a:t>
            </a:r>
            <a:r>
              <a:rPr kumimoji="1" lang="en-US" altLang="ja-JP" dirty="0"/>
              <a:t>cm</a:t>
            </a:r>
            <a:r>
              <a:rPr kumimoji="1" lang="ja-JP" altLang="en-US"/>
              <a:t>、左右は２</a:t>
            </a:r>
            <a:r>
              <a:rPr kumimoji="1" lang="en-US" altLang="ja-JP" dirty="0"/>
              <a:t>cm</a:t>
            </a:r>
          </a:p>
        </p:txBody>
      </p:sp>
    </p:spTree>
    <p:extLst>
      <p:ext uri="{BB962C8B-B14F-4D97-AF65-F5344CB8AC3E}">
        <p14:creationId xmlns:p14="http://schemas.microsoft.com/office/powerpoint/2010/main" val="34071386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0" fill="hold" nodeType="afterEffect">
                                  <p:stCondLst>
                                    <p:cond delay="3000"/>
                                  </p:stCondLst>
                                  <p:childTnLst>
                                    <p:animClr clrSpc="rgb" dir="cw">
                                      <p:cBhvr override="childStyle">
                                        <p:cTn id="6" dur="500" fill="hold"/>
                                        <p:tgtEl>
                                          <p:spTgt spid="25">
                                            <p:txEl>
                                              <p:pRg st="0" end="0"/>
                                            </p:txEl>
                                          </p:spTgt>
                                        </p:tgtEl>
                                        <p:attrNameLst>
                                          <p:attrName>style.color</p:attrName>
                                        </p:attrNameLst>
                                      </p:cBhvr>
                                      <p:to>
                                        <a:srgbClr val="FF0000"/>
                                      </p:to>
                                    </p:animClr>
                                  </p:childTnLst>
                                  <p:subTnLst>
                                    <p:animClr clrSpc="rgb" dir="cw">
                                      <p:cBhvr override="childStyle">
                                        <p:cTn dur="1" fill="hold" display="0" masterRel="nextClick" afterEffect="1"/>
                                        <p:tgtEl>
                                          <p:spTgt spid="25">
                                            <p:txEl>
                                              <p:pRg st="0" end="0"/>
                                            </p:txEl>
                                          </p:spTgt>
                                        </p:tgtEl>
                                        <p:attrNameLst>
                                          <p:attrName>ppt_c</p:attrName>
                                        </p:attrNameLst>
                                      </p:cBhvr>
                                      <p:to>
                                        <a:srgbClr val="000000"/>
                                      </p:to>
                                    </p:animClr>
                                  </p:subTnLst>
                                </p:cTn>
                              </p:par>
                            </p:childTnLst>
                          </p:cTn>
                        </p:par>
                        <p:par>
                          <p:cTn id="7" fill="hold">
                            <p:stCondLst>
                              <p:cond delay="3500"/>
                            </p:stCondLst>
                            <p:childTnLst>
                              <p:par>
                                <p:cTn id="8" presetID="3" presetClass="emph" presetSubtype="2" fill="hold" grpId="0" nodeType="afterEffect">
                                  <p:stCondLst>
                                    <p:cond delay="3000"/>
                                  </p:stCondLst>
                                  <p:childTnLst>
                                    <p:animClr clrSpc="rgb" dir="cw">
                                      <p:cBhvr override="childStyle">
                                        <p:cTn id="9" dur="1500" fill="hold"/>
                                        <p:tgtEl>
                                          <p:spTgt spid="3"/>
                                        </p:tgtEl>
                                        <p:attrNameLst>
                                          <p:attrName>style.color</p:attrName>
                                        </p:attrNameLst>
                                      </p:cBhvr>
                                      <p:to>
                                        <a:srgbClr val="000000"/>
                                      </p:to>
                                    </p:animClr>
                                  </p:childTnLst>
                                </p:cTn>
                              </p:par>
                            </p:childTnLst>
                          </p:cTn>
                        </p:par>
                        <p:par>
                          <p:cTn id="10" fill="hold">
                            <p:stCondLst>
                              <p:cond delay="8000"/>
                            </p:stCondLst>
                            <p:childTnLst>
                              <p:par>
                                <p:cTn id="11" presetID="3" presetClass="emph" presetSubtype="2" fill="hold" grpId="0" nodeType="afterEffect">
                                  <p:stCondLst>
                                    <p:cond delay="0"/>
                                  </p:stCondLst>
                                  <p:childTnLst>
                                    <p:animClr clrSpc="rgb" dir="cw">
                                      <p:cBhvr override="childStyle">
                                        <p:cTn id="12" dur="500" fill="hold"/>
                                        <p:tgtEl>
                                          <p:spTgt spid="45"/>
                                        </p:tgtEl>
                                        <p:attrNameLst>
                                          <p:attrName>style.color</p:attrName>
                                        </p:attrNameLst>
                                      </p:cBhvr>
                                      <p:to>
                                        <a:srgbClr val="FF001E"/>
                                      </p:to>
                                    </p:animClr>
                                  </p:childTnLst>
                                  <p:subTnLst>
                                    <p:animClr clrSpc="rgb" dir="cw">
                                      <p:cBhvr override="childStyle">
                                        <p:cTn dur="1" fill="hold" display="0" masterRel="nextClick" afterEffect="1"/>
                                        <p:tgtEl>
                                          <p:spTgt spid="45"/>
                                        </p:tgtEl>
                                        <p:attrNameLst>
                                          <p:attrName>ppt_c</p:attrName>
                                        </p:attrNameLst>
                                      </p:cBhvr>
                                      <p:to>
                                        <a:srgbClr val="000000"/>
                                      </p:to>
                                    </p:animClr>
                                  </p:subTnLst>
                                </p:cTn>
                              </p:par>
                            </p:childTnLst>
                          </p:cTn>
                        </p:par>
                        <p:par>
                          <p:cTn id="13" fill="hold">
                            <p:stCondLst>
                              <p:cond delay="8500"/>
                            </p:stCondLst>
                            <p:childTnLst>
                              <p:par>
                                <p:cTn id="14" presetID="3" presetClass="emph" presetSubtype="2" fill="hold" grpId="1" nodeType="afterEffect">
                                  <p:stCondLst>
                                    <p:cond delay="3000"/>
                                  </p:stCondLst>
                                  <p:childTnLst>
                                    <p:animClr clrSpc="rgb" dir="cw">
                                      <p:cBhvr override="childStyle">
                                        <p:cTn id="15" dur="1500" fill="hold"/>
                                        <p:tgtEl>
                                          <p:spTgt spid="3"/>
                                        </p:tgtEl>
                                        <p:attrNameLst>
                                          <p:attrName>style.color</p:attrName>
                                        </p:attrNameLst>
                                      </p:cBhvr>
                                      <p:to>
                                        <a:srgbClr val="000000"/>
                                      </p:to>
                                    </p:animClr>
                                  </p:childTnLst>
                                </p:cTn>
                              </p:par>
                            </p:childTnLst>
                          </p:cTn>
                        </p:par>
                        <p:par>
                          <p:cTn id="16" fill="hold">
                            <p:stCondLst>
                              <p:cond delay="13000"/>
                            </p:stCondLst>
                            <p:childTnLst>
                              <p:par>
                                <p:cTn id="17" presetID="3" presetClass="emph" presetSubtype="2" fill="hold" grpId="0" nodeType="afterEffect">
                                  <p:stCondLst>
                                    <p:cond delay="0"/>
                                  </p:stCondLst>
                                  <p:childTnLst>
                                    <p:animClr clrSpc="rgb" dir="cw">
                                      <p:cBhvr override="childStyle">
                                        <p:cTn id="18" dur="500" fill="hold"/>
                                        <p:tgtEl>
                                          <p:spTgt spid="73"/>
                                        </p:tgtEl>
                                        <p:attrNameLst>
                                          <p:attrName>style.color</p:attrName>
                                        </p:attrNameLst>
                                      </p:cBhvr>
                                      <p:to>
                                        <a:srgbClr val="FF001E"/>
                                      </p:to>
                                    </p:animClr>
                                  </p:childTnLst>
                                  <p:subTnLst>
                                    <p:animClr clrSpc="rgb" dir="cw">
                                      <p:cBhvr override="childStyle">
                                        <p:cTn dur="1" fill="hold" display="0" masterRel="nextClick" afterEffect="1"/>
                                        <p:tgtEl>
                                          <p:spTgt spid="73"/>
                                        </p:tgtEl>
                                        <p:attrNameLst>
                                          <p:attrName>ppt_c</p:attrName>
                                        </p:attrNameLst>
                                      </p:cBhvr>
                                      <p:to>
                                        <a:srgbClr val="000000"/>
                                      </p:to>
                                    </p:animClr>
                                  </p:subTnLst>
                                </p:cTn>
                              </p:par>
                            </p:childTnLst>
                          </p:cTn>
                        </p:par>
                        <p:par>
                          <p:cTn id="19" fill="hold">
                            <p:stCondLst>
                              <p:cond delay="13500"/>
                            </p:stCondLst>
                            <p:childTnLst>
                              <p:par>
                                <p:cTn id="20" presetID="3" presetClass="emph" presetSubtype="2" fill="hold" grpId="2" nodeType="afterEffect">
                                  <p:stCondLst>
                                    <p:cond delay="3000"/>
                                  </p:stCondLst>
                                  <p:childTnLst>
                                    <p:animClr clrSpc="rgb" dir="cw">
                                      <p:cBhvr override="childStyle">
                                        <p:cTn id="21" dur="1500" fill="hold"/>
                                        <p:tgtEl>
                                          <p:spTgt spid="3"/>
                                        </p:tgtEl>
                                        <p:attrNameLst>
                                          <p:attrName>style.color</p:attrName>
                                        </p:attrNameLst>
                                      </p:cBhvr>
                                      <p:to>
                                        <a:schemeClr val="tx1"/>
                                      </p:to>
                                    </p:animClr>
                                  </p:childTnLst>
                                </p:cTn>
                              </p:par>
                            </p:childTnLst>
                          </p:cTn>
                        </p:par>
                        <p:par>
                          <p:cTn id="22" fill="hold">
                            <p:stCondLst>
                              <p:cond delay="18000"/>
                            </p:stCondLst>
                            <p:childTnLst>
                              <p:par>
                                <p:cTn id="23" presetID="3" presetClass="emph" presetSubtype="2" fill="hold" grpId="0" nodeType="afterEffect">
                                  <p:stCondLst>
                                    <p:cond delay="0"/>
                                  </p:stCondLst>
                                  <p:childTnLst>
                                    <p:animClr clrSpc="rgb" dir="cw">
                                      <p:cBhvr override="childStyle">
                                        <p:cTn id="24" dur="500" fill="hold"/>
                                        <p:tgtEl>
                                          <p:spTgt spid="40"/>
                                        </p:tgtEl>
                                        <p:attrNameLst>
                                          <p:attrName>style.color</p:attrName>
                                        </p:attrNameLst>
                                      </p:cBhvr>
                                      <p:to>
                                        <a:srgbClr val="FF001E"/>
                                      </p:to>
                                    </p:animClr>
                                  </p:childTnLst>
                                  <p:subTnLst>
                                    <p:animClr clrSpc="rgb" dir="cw">
                                      <p:cBhvr override="childStyle">
                                        <p:cTn dur="1" fill="hold" display="0" masterRel="nextClick" afterEffect="1"/>
                                        <p:tgtEl>
                                          <p:spTgt spid="40"/>
                                        </p:tgtEl>
                                        <p:attrNameLst>
                                          <p:attrName>ppt_c</p:attrName>
                                        </p:attrNameLst>
                                      </p:cBhvr>
                                      <p:to>
                                        <a:srgbClr val="000000"/>
                                      </p:to>
                                    </p:animClr>
                                  </p:subTnLst>
                                </p:cTn>
                              </p:par>
                            </p:childTnLst>
                          </p:cTn>
                        </p:par>
                        <p:par>
                          <p:cTn id="25" fill="hold">
                            <p:stCondLst>
                              <p:cond delay="18500"/>
                            </p:stCondLst>
                            <p:childTnLst>
                              <p:par>
                                <p:cTn id="26" presetID="3" presetClass="emph" presetSubtype="2" fill="hold" grpId="3" nodeType="afterEffect">
                                  <p:stCondLst>
                                    <p:cond delay="3000"/>
                                  </p:stCondLst>
                                  <p:childTnLst>
                                    <p:animClr clrSpc="rgb" dir="cw">
                                      <p:cBhvr override="childStyle">
                                        <p:cTn id="27" dur="1500" fill="hold"/>
                                        <p:tgtEl>
                                          <p:spTgt spid="3"/>
                                        </p:tgtEl>
                                        <p:attrNameLst>
                                          <p:attrName>style.color</p:attrName>
                                        </p:attrNameLst>
                                      </p:cBhvr>
                                      <p:to>
                                        <a:srgbClr val="000000"/>
                                      </p:to>
                                    </p:animClr>
                                  </p:childTnLst>
                                </p:cTn>
                              </p:par>
                            </p:childTnLst>
                          </p:cTn>
                        </p:par>
                        <p:par>
                          <p:cTn id="28" fill="hold">
                            <p:stCondLst>
                              <p:cond delay="23000"/>
                            </p:stCondLst>
                            <p:childTnLst>
                              <p:par>
                                <p:cTn id="29" presetID="3" presetClass="emph" presetSubtype="2" fill="hold" grpId="0" nodeType="afterEffect">
                                  <p:stCondLst>
                                    <p:cond delay="0"/>
                                  </p:stCondLst>
                                  <p:childTnLst>
                                    <p:animClr clrSpc="rgb" dir="cw">
                                      <p:cBhvr override="childStyle">
                                        <p:cTn id="30" dur="500" fill="hold"/>
                                        <p:tgtEl>
                                          <p:spTgt spid="49"/>
                                        </p:tgtEl>
                                        <p:attrNameLst>
                                          <p:attrName>style.color</p:attrName>
                                        </p:attrNameLst>
                                      </p:cBhvr>
                                      <p:to>
                                        <a:srgbClr val="FF001E"/>
                                      </p:to>
                                    </p:animClr>
                                  </p:childTnLst>
                                  <p:subTnLst>
                                    <p:animClr clrSpc="rgb" dir="cw">
                                      <p:cBhvr override="childStyle">
                                        <p:cTn dur="1" fill="hold" display="0" masterRel="nextClick" afterEffect="1"/>
                                        <p:tgtEl>
                                          <p:spTgt spid="49"/>
                                        </p:tgtEl>
                                        <p:attrNameLst>
                                          <p:attrName>ppt_c</p:attrName>
                                        </p:attrNameLst>
                                      </p:cBhvr>
                                      <p:to>
                                        <a:srgbClr val="000000"/>
                                      </p:to>
                                    </p:animClr>
                                  </p:subTnLst>
                                </p:cTn>
                              </p:par>
                            </p:childTnLst>
                          </p:cTn>
                        </p:par>
                        <p:par>
                          <p:cTn id="31" fill="hold">
                            <p:stCondLst>
                              <p:cond delay="23500"/>
                            </p:stCondLst>
                            <p:childTnLst>
                              <p:par>
                                <p:cTn id="32" presetID="3" presetClass="emph" presetSubtype="2" fill="hold" grpId="4" nodeType="afterEffect">
                                  <p:stCondLst>
                                    <p:cond delay="3000"/>
                                  </p:stCondLst>
                                  <p:childTnLst>
                                    <p:animClr clrSpc="rgb" dir="cw">
                                      <p:cBhvr override="childStyle">
                                        <p:cTn id="33" dur="1500" fill="hold"/>
                                        <p:tgtEl>
                                          <p:spTgt spid="3"/>
                                        </p:tgtEl>
                                        <p:attrNameLst>
                                          <p:attrName>style.color</p:attrName>
                                        </p:attrNameLst>
                                      </p:cBhvr>
                                      <p:to>
                                        <a:schemeClr val="tx1"/>
                                      </p:to>
                                    </p:animClr>
                                  </p:childTnLst>
                                </p:cTn>
                              </p:par>
                            </p:childTnLst>
                          </p:cTn>
                        </p:par>
                        <p:par>
                          <p:cTn id="34" fill="hold">
                            <p:stCondLst>
                              <p:cond delay="28000"/>
                            </p:stCondLst>
                            <p:childTnLst>
                              <p:par>
                                <p:cTn id="35" presetID="3" presetClass="emph" presetSubtype="2" fill="hold" grpId="0" nodeType="afterEffect">
                                  <p:stCondLst>
                                    <p:cond delay="0"/>
                                  </p:stCondLst>
                                  <p:childTnLst>
                                    <p:animClr clrSpc="rgb" dir="cw">
                                      <p:cBhvr override="childStyle">
                                        <p:cTn id="36" dur="500" fill="hold"/>
                                        <p:tgtEl>
                                          <p:spTgt spid="22"/>
                                        </p:tgtEl>
                                        <p:attrNameLst>
                                          <p:attrName>style.color</p:attrName>
                                        </p:attrNameLst>
                                      </p:cBhvr>
                                      <p:to>
                                        <a:srgbClr val="FF001E"/>
                                      </p:to>
                                    </p:animClr>
                                  </p:childTnLst>
                                  <p:subTnLst>
                                    <p:animClr clrSpc="rgb" dir="cw">
                                      <p:cBhvr override="childStyle">
                                        <p:cTn dur="1" fill="hold" display="0" masterRel="nextClick" afterEffect="1"/>
                                        <p:tgtEl>
                                          <p:spTgt spid="22"/>
                                        </p:tgtEl>
                                        <p:attrNameLst>
                                          <p:attrName>ppt_c</p:attrName>
                                        </p:attrNameLst>
                                      </p:cBhvr>
                                      <p:to>
                                        <a:srgbClr val="000000"/>
                                      </p:to>
                                    </p:animClr>
                                  </p:subTnLst>
                                </p:cTn>
                              </p:par>
                            </p:childTnLst>
                          </p:cTn>
                        </p:par>
                        <p:par>
                          <p:cTn id="37" fill="hold">
                            <p:stCondLst>
                              <p:cond delay="28500"/>
                            </p:stCondLst>
                            <p:childTnLst>
                              <p:par>
                                <p:cTn id="38" presetID="3" presetClass="emph" presetSubtype="2" fill="hold" grpId="5" nodeType="afterEffect">
                                  <p:stCondLst>
                                    <p:cond delay="3000"/>
                                  </p:stCondLst>
                                  <p:childTnLst>
                                    <p:animClr clrSpc="rgb" dir="cw">
                                      <p:cBhvr override="childStyle">
                                        <p:cTn id="39" dur="1500" fill="hold"/>
                                        <p:tgtEl>
                                          <p:spTgt spid="3"/>
                                        </p:tgtEl>
                                        <p:attrNameLst>
                                          <p:attrName>style.color</p:attrName>
                                        </p:attrNameLst>
                                      </p:cBhvr>
                                      <p:to>
                                        <a:schemeClr val="tx1"/>
                                      </p:to>
                                    </p:animClr>
                                  </p:childTnLst>
                                </p:cTn>
                              </p:par>
                            </p:childTnLst>
                          </p:cTn>
                        </p:par>
                        <p:par>
                          <p:cTn id="40" fill="hold">
                            <p:stCondLst>
                              <p:cond delay="33000"/>
                            </p:stCondLst>
                            <p:childTnLst>
                              <p:par>
                                <p:cTn id="41" presetID="3" presetClass="emph" presetSubtype="2" fill="hold" grpId="0" nodeType="afterEffect">
                                  <p:stCondLst>
                                    <p:cond delay="0"/>
                                  </p:stCondLst>
                                  <p:childTnLst>
                                    <p:animClr clrSpc="rgb" dir="cw">
                                      <p:cBhvr override="childStyle">
                                        <p:cTn id="42" dur="500" fill="hold"/>
                                        <p:tgtEl>
                                          <p:spTgt spid="36"/>
                                        </p:tgtEl>
                                        <p:attrNameLst>
                                          <p:attrName>style.color</p:attrName>
                                        </p:attrNameLst>
                                      </p:cBhvr>
                                      <p:to>
                                        <a:srgbClr val="FF001E"/>
                                      </p:to>
                                    </p:animClr>
                                  </p:childTnLst>
                                  <p:subTnLst>
                                    <p:animClr clrSpc="rgb" dir="cw">
                                      <p:cBhvr override="childStyle">
                                        <p:cTn dur="1" fill="hold" display="0" masterRel="nextClick" afterEffect="1"/>
                                        <p:tgtEl>
                                          <p:spTgt spid="36"/>
                                        </p:tgtEl>
                                        <p:attrNameLst>
                                          <p:attrName>ppt_c</p:attrName>
                                        </p:attrNameLst>
                                      </p:cBhvr>
                                      <p:to>
                                        <a:srgbClr val="000000"/>
                                      </p:to>
                                    </p:animClr>
                                  </p:subTnLst>
                                </p:cTn>
                              </p:par>
                            </p:childTnLst>
                          </p:cTn>
                        </p:par>
                        <p:par>
                          <p:cTn id="43" fill="hold">
                            <p:stCondLst>
                              <p:cond delay="33500"/>
                            </p:stCondLst>
                            <p:childTnLst>
                              <p:par>
                                <p:cTn id="44" presetID="3" presetClass="emph" presetSubtype="2" fill="hold" grpId="29" nodeType="afterEffect">
                                  <p:stCondLst>
                                    <p:cond delay="3000"/>
                                  </p:stCondLst>
                                  <p:childTnLst>
                                    <p:animClr clrSpc="rgb" dir="cw">
                                      <p:cBhvr override="childStyle">
                                        <p:cTn id="45" dur="1500" fill="hold"/>
                                        <p:tgtEl>
                                          <p:spTgt spid="3"/>
                                        </p:tgtEl>
                                        <p:attrNameLst>
                                          <p:attrName>style.color</p:attrName>
                                        </p:attrNameLst>
                                      </p:cBhvr>
                                      <p:to>
                                        <a:schemeClr val="tx1"/>
                                      </p:to>
                                    </p:animClr>
                                  </p:childTnLst>
                                </p:cTn>
                              </p:par>
                            </p:childTnLst>
                          </p:cTn>
                        </p:par>
                        <p:par>
                          <p:cTn id="46" fill="hold">
                            <p:stCondLst>
                              <p:cond delay="38000"/>
                            </p:stCondLst>
                            <p:childTnLst>
                              <p:par>
                                <p:cTn id="47" presetID="3" presetClass="emph" presetSubtype="2" repeatCount="0" fill="hold" grpId="0" nodeType="afterEffect">
                                  <p:stCondLst>
                                    <p:cond delay="0"/>
                                  </p:stCondLst>
                                  <p:childTnLst>
                                    <p:animClr clrSpc="rgb" dir="cw">
                                      <p:cBhvr override="childStyle">
                                        <p:cTn id="48" dur="500" fill="hold"/>
                                        <p:tgtEl>
                                          <p:spTgt spid="30"/>
                                        </p:tgtEl>
                                        <p:attrNameLst>
                                          <p:attrName>style.color</p:attrName>
                                        </p:attrNameLst>
                                      </p:cBhvr>
                                      <p:to>
                                        <a:srgbClr val="FF001E"/>
                                      </p:to>
                                    </p:animClr>
                                  </p:childTnLst>
                                  <p:subTnLst>
                                    <p:animClr clrSpc="rgb" dir="cw">
                                      <p:cBhvr override="childStyle">
                                        <p:cTn dur="1" fill="hold" display="0" masterRel="nextClick" afterEffect="1"/>
                                        <p:tgtEl>
                                          <p:spTgt spid="30"/>
                                        </p:tgtEl>
                                        <p:attrNameLst>
                                          <p:attrName>ppt_c</p:attrName>
                                        </p:attrNameLst>
                                      </p:cBhvr>
                                      <p:to>
                                        <a:srgbClr val="000000"/>
                                      </p:to>
                                    </p:animClr>
                                  </p:subTnLst>
                                </p:cTn>
                              </p:par>
                            </p:childTnLst>
                          </p:cTn>
                        </p:par>
                        <p:par>
                          <p:cTn id="49" fill="hold">
                            <p:stCondLst>
                              <p:cond delay="38500"/>
                            </p:stCondLst>
                            <p:childTnLst>
                              <p:par>
                                <p:cTn id="50" presetID="3" presetClass="emph" presetSubtype="2" fill="hold" grpId="6" nodeType="afterEffect">
                                  <p:stCondLst>
                                    <p:cond delay="3000"/>
                                  </p:stCondLst>
                                  <p:childTnLst>
                                    <p:animClr clrSpc="rgb" dir="cw">
                                      <p:cBhvr override="childStyle">
                                        <p:cTn id="51" dur="1500" fill="hold"/>
                                        <p:tgtEl>
                                          <p:spTgt spid="3"/>
                                        </p:tgtEl>
                                        <p:attrNameLst>
                                          <p:attrName>style.color</p:attrName>
                                        </p:attrNameLst>
                                      </p:cBhvr>
                                      <p:to>
                                        <a:schemeClr val="tx1"/>
                                      </p:to>
                                    </p:animClr>
                                  </p:childTnLst>
                                </p:cTn>
                              </p:par>
                            </p:childTnLst>
                          </p:cTn>
                        </p:par>
                        <p:par>
                          <p:cTn id="52" fill="hold">
                            <p:stCondLst>
                              <p:cond delay="43000"/>
                            </p:stCondLst>
                            <p:childTnLst>
                              <p:par>
                                <p:cTn id="53" presetID="3" presetClass="emph" presetSubtype="2" fill="hold" grpId="0" nodeType="afterEffect">
                                  <p:stCondLst>
                                    <p:cond delay="0"/>
                                  </p:stCondLst>
                                  <p:childTnLst>
                                    <p:animClr clrSpc="rgb" dir="cw">
                                      <p:cBhvr override="childStyle">
                                        <p:cTn id="54" dur="500" fill="hold"/>
                                        <p:tgtEl>
                                          <p:spTgt spid="48"/>
                                        </p:tgtEl>
                                        <p:attrNameLst>
                                          <p:attrName>style.color</p:attrName>
                                        </p:attrNameLst>
                                      </p:cBhvr>
                                      <p:to>
                                        <a:srgbClr val="FF001E"/>
                                      </p:to>
                                    </p:animClr>
                                  </p:childTnLst>
                                  <p:subTnLst>
                                    <p:animClr clrSpc="rgb" dir="cw">
                                      <p:cBhvr override="childStyle">
                                        <p:cTn dur="1" fill="hold" display="0" masterRel="nextClick" afterEffect="1"/>
                                        <p:tgtEl>
                                          <p:spTgt spid="48"/>
                                        </p:tgtEl>
                                        <p:attrNameLst>
                                          <p:attrName>ppt_c</p:attrName>
                                        </p:attrNameLst>
                                      </p:cBhvr>
                                      <p:to>
                                        <a:srgbClr val="000000"/>
                                      </p:to>
                                    </p:animClr>
                                  </p:subTnLst>
                                </p:cTn>
                              </p:par>
                            </p:childTnLst>
                          </p:cTn>
                        </p:par>
                        <p:par>
                          <p:cTn id="55" fill="hold">
                            <p:stCondLst>
                              <p:cond delay="43500"/>
                            </p:stCondLst>
                            <p:childTnLst>
                              <p:par>
                                <p:cTn id="56" presetID="3" presetClass="emph" presetSubtype="2" fill="hold" grpId="7" nodeType="afterEffect">
                                  <p:stCondLst>
                                    <p:cond delay="3000"/>
                                  </p:stCondLst>
                                  <p:childTnLst>
                                    <p:animClr clrSpc="rgb" dir="cw">
                                      <p:cBhvr override="childStyle">
                                        <p:cTn id="57" dur="1500" fill="hold"/>
                                        <p:tgtEl>
                                          <p:spTgt spid="3"/>
                                        </p:tgtEl>
                                        <p:attrNameLst>
                                          <p:attrName>style.color</p:attrName>
                                        </p:attrNameLst>
                                      </p:cBhvr>
                                      <p:to>
                                        <a:schemeClr val="tx1"/>
                                      </p:to>
                                    </p:animClr>
                                  </p:childTnLst>
                                </p:cTn>
                              </p:par>
                            </p:childTnLst>
                          </p:cTn>
                        </p:par>
                        <p:par>
                          <p:cTn id="58" fill="hold">
                            <p:stCondLst>
                              <p:cond delay="48000"/>
                            </p:stCondLst>
                            <p:childTnLst>
                              <p:par>
                                <p:cTn id="59" presetID="3" presetClass="emph" presetSubtype="2" fill="hold" grpId="0" nodeType="afterEffect">
                                  <p:stCondLst>
                                    <p:cond delay="0"/>
                                  </p:stCondLst>
                                  <p:childTnLst>
                                    <p:animClr clrSpc="rgb" dir="cw">
                                      <p:cBhvr override="childStyle">
                                        <p:cTn id="60" dur="500" fill="hold"/>
                                        <p:tgtEl>
                                          <p:spTgt spid="5"/>
                                        </p:tgtEl>
                                        <p:attrNameLst>
                                          <p:attrName>style.color</p:attrName>
                                        </p:attrNameLst>
                                      </p:cBhvr>
                                      <p:to>
                                        <a:srgbClr val="FF001E"/>
                                      </p:to>
                                    </p:animClr>
                                  </p:childTnLst>
                                  <p:subTnLst>
                                    <p:animClr clrSpc="rgb" dir="cw">
                                      <p:cBhvr override="childStyle">
                                        <p:cTn dur="1" fill="hold" display="0" masterRel="nextClick" afterEffect="1"/>
                                        <p:tgtEl>
                                          <p:spTgt spid="5"/>
                                        </p:tgtEl>
                                        <p:attrNameLst>
                                          <p:attrName>ppt_c</p:attrName>
                                        </p:attrNameLst>
                                      </p:cBhvr>
                                      <p:to>
                                        <a:srgbClr val="000000"/>
                                      </p:to>
                                    </p:animClr>
                                  </p:subTnLst>
                                </p:cTn>
                              </p:par>
                            </p:childTnLst>
                          </p:cTn>
                        </p:par>
                        <p:par>
                          <p:cTn id="61" fill="hold">
                            <p:stCondLst>
                              <p:cond delay="48500"/>
                            </p:stCondLst>
                            <p:childTnLst>
                              <p:par>
                                <p:cTn id="62" presetID="3" presetClass="emph" presetSubtype="2" fill="hold" grpId="8" nodeType="afterEffect">
                                  <p:stCondLst>
                                    <p:cond delay="3000"/>
                                  </p:stCondLst>
                                  <p:childTnLst>
                                    <p:animClr clrSpc="rgb" dir="cw">
                                      <p:cBhvr override="childStyle">
                                        <p:cTn id="63" dur="1500" fill="hold"/>
                                        <p:tgtEl>
                                          <p:spTgt spid="3"/>
                                        </p:tgtEl>
                                        <p:attrNameLst>
                                          <p:attrName>style.color</p:attrName>
                                        </p:attrNameLst>
                                      </p:cBhvr>
                                      <p:to>
                                        <a:schemeClr val="tx1"/>
                                      </p:to>
                                    </p:animClr>
                                  </p:childTnLst>
                                </p:cTn>
                              </p:par>
                            </p:childTnLst>
                          </p:cTn>
                        </p:par>
                        <p:par>
                          <p:cTn id="64" fill="hold">
                            <p:stCondLst>
                              <p:cond delay="53000"/>
                            </p:stCondLst>
                            <p:childTnLst>
                              <p:par>
                                <p:cTn id="65" presetID="3" presetClass="emph" presetSubtype="2" fill="hold" grpId="0" nodeType="afterEffect">
                                  <p:stCondLst>
                                    <p:cond delay="0"/>
                                  </p:stCondLst>
                                  <p:childTnLst>
                                    <p:animClr clrSpc="rgb" dir="cw">
                                      <p:cBhvr override="childStyle">
                                        <p:cTn id="66" dur="500" fill="hold"/>
                                        <p:tgtEl>
                                          <p:spTgt spid="47"/>
                                        </p:tgtEl>
                                        <p:attrNameLst>
                                          <p:attrName>style.color</p:attrName>
                                        </p:attrNameLst>
                                      </p:cBhvr>
                                      <p:to>
                                        <a:srgbClr val="FF001E"/>
                                      </p:to>
                                    </p:animClr>
                                  </p:childTnLst>
                                  <p:subTnLst>
                                    <p:animClr clrSpc="rgb" dir="cw">
                                      <p:cBhvr override="childStyle">
                                        <p:cTn dur="1" fill="hold" display="0" masterRel="nextClick" afterEffect="1"/>
                                        <p:tgtEl>
                                          <p:spTgt spid="47"/>
                                        </p:tgtEl>
                                        <p:attrNameLst>
                                          <p:attrName>ppt_c</p:attrName>
                                        </p:attrNameLst>
                                      </p:cBhvr>
                                      <p:to>
                                        <a:srgbClr val="000000"/>
                                      </p:to>
                                    </p:animClr>
                                  </p:subTnLst>
                                </p:cTn>
                              </p:par>
                            </p:childTnLst>
                          </p:cTn>
                        </p:par>
                        <p:par>
                          <p:cTn id="67" fill="hold">
                            <p:stCondLst>
                              <p:cond delay="53500"/>
                            </p:stCondLst>
                            <p:childTnLst>
                              <p:par>
                                <p:cTn id="68" presetID="3" presetClass="emph" presetSubtype="2" fill="hold" grpId="9" nodeType="afterEffect">
                                  <p:stCondLst>
                                    <p:cond delay="3000"/>
                                  </p:stCondLst>
                                  <p:childTnLst>
                                    <p:animClr clrSpc="rgb" dir="cw">
                                      <p:cBhvr override="childStyle">
                                        <p:cTn id="69" dur="1500" fill="hold"/>
                                        <p:tgtEl>
                                          <p:spTgt spid="3"/>
                                        </p:tgtEl>
                                        <p:attrNameLst>
                                          <p:attrName>style.color</p:attrName>
                                        </p:attrNameLst>
                                      </p:cBhvr>
                                      <p:to>
                                        <a:schemeClr val="tx1"/>
                                      </p:to>
                                    </p:animClr>
                                  </p:childTnLst>
                                </p:cTn>
                              </p:par>
                            </p:childTnLst>
                          </p:cTn>
                        </p:par>
                        <p:par>
                          <p:cTn id="70" fill="hold">
                            <p:stCondLst>
                              <p:cond delay="58000"/>
                            </p:stCondLst>
                            <p:childTnLst>
                              <p:par>
                                <p:cTn id="71" presetID="3" presetClass="emph" presetSubtype="2" fill="hold" grpId="0" nodeType="afterEffect">
                                  <p:stCondLst>
                                    <p:cond delay="0"/>
                                  </p:stCondLst>
                                  <p:childTnLst>
                                    <p:animClr clrSpc="rgb" dir="cw">
                                      <p:cBhvr override="childStyle">
                                        <p:cTn id="72" dur="500" fill="hold"/>
                                        <p:tgtEl>
                                          <p:spTgt spid="51"/>
                                        </p:tgtEl>
                                        <p:attrNameLst>
                                          <p:attrName>style.color</p:attrName>
                                        </p:attrNameLst>
                                      </p:cBhvr>
                                      <p:to>
                                        <a:srgbClr val="FF001E"/>
                                      </p:to>
                                    </p:animClr>
                                  </p:childTnLst>
                                  <p:subTnLst>
                                    <p:animClr clrSpc="rgb" dir="cw">
                                      <p:cBhvr override="childStyle">
                                        <p:cTn dur="1" fill="hold" display="0" masterRel="nextClick" afterEffect="1"/>
                                        <p:tgtEl>
                                          <p:spTgt spid="51"/>
                                        </p:tgtEl>
                                        <p:attrNameLst>
                                          <p:attrName>ppt_c</p:attrName>
                                        </p:attrNameLst>
                                      </p:cBhvr>
                                      <p:to>
                                        <a:srgbClr val="000000"/>
                                      </p:to>
                                    </p:animClr>
                                  </p:subTnLst>
                                </p:cTn>
                              </p:par>
                            </p:childTnLst>
                          </p:cTn>
                        </p:par>
                        <p:par>
                          <p:cTn id="73" fill="hold">
                            <p:stCondLst>
                              <p:cond delay="58500"/>
                            </p:stCondLst>
                            <p:childTnLst>
                              <p:par>
                                <p:cTn id="74" presetID="3" presetClass="emph" presetSubtype="2" fill="hold" grpId="10" nodeType="afterEffect">
                                  <p:stCondLst>
                                    <p:cond delay="3000"/>
                                  </p:stCondLst>
                                  <p:childTnLst>
                                    <p:animClr clrSpc="rgb" dir="cw">
                                      <p:cBhvr override="childStyle">
                                        <p:cTn id="75" dur="1500" fill="hold"/>
                                        <p:tgtEl>
                                          <p:spTgt spid="3"/>
                                        </p:tgtEl>
                                        <p:attrNameLst>
                                          <p:attrName>style.color</p:attrName>
                                        </p:attrNameLst>
                                      </p:cBhvr>
                                      <p:to>
                                        <a:schemeClr val="tx1"/>
                                      </p:to>
                                    </p:animClr>
                                  </p:childTnLst>
                                </p:cTn>
                              </p:par>
                            </p:childTnLst>
                          </p:cTn>
                        </p:par>
                        <p:par>
                          <p:cTn id="76" fill="hold">
                            <p:stCondLst>
                              <p:cond delay="63000"/>
                            </p:stCondLst>
                            <p:childTnLst>
                              <p:par>
                                <p:cTn id="77" presetID="3" presetClass="emph" presetSubtype="2" fill="hold" grpId="0" nodeType="afterEffect">
                                  <p:stCondLst>
                                    <p:cond delay="0"/>
                                  </p:stCondLst>
                                  <p:childTnLst>
                                    <p:animClr clrSpc="rgb" dir="cw">
                                      <p:cBhvr override="childStyle">
                                        <p:cTn id="78" dur="500" fill="hold"/>
                                        <p:tgtEl>
                                          <p:spTgt spid="35"/>
                                        </p:tgtEl>
                                        <p:attrNameLst>
                                          <p:attrName>style.color</p:attrName>
                                        </p:attrNameLst>
                                      </p:cBhvr>
                                      <p:to>
                                        <a:srgbClr val="FF001E"/>
                                      </p:to>
                                    </p:animClr>
                                  </p:childTnLst>
                                  <p:subTnLst>
                                    <p:animClr clrSpc="rgb" dir="cw">
                                      <p:cBhvr override="childStyle">
                                        <p:cTn dur="1" fill="hold" display="0" masterRel="nextClick" afterEffect="1"/>
                                        <p:tgtEl>
                                          <p:spTgt spid="35"/>
                                        </p:tgtEl>
                                        <p:attrNameLst>
                                          <p:attrName>ppt_c</p:attrName>
                                        </p:attrNameLst>
                                      </p:cBhvr>
                                      <p:to>
                                        <a:srgbClr val="000000"/>
                                      </p:to>
                                    </p:animClr>
                                  </p:subTnLst>
                                </p:cTn>
                              </p:par>
                            </p:childTnLst>
                          </p:cTn>
                        </p:par>
                        <p:par>
                          <p:cTn id="79" fill="hold">
                            <p:stCondLst>
                              <p:cond delay="63500"/>
                            </p:stCondLst>
                            <p:childTnLst>
                              <p:par>
                                <p:cTn id="80" presetID="3" presetClass="emph" presetSubtype="2" fill="hold" grpId="11" nodeType="afterEffect">
                                  <p:stCondLst>
                                    <p:cond delay="3000"/>
                                  </p:stCondLst>
                                  <p:childTnLst>
                                    <p:animClr clrSpc="rgb" dir="cw">
                                      <p:cBhvr override="childStyle">
                                        <p:cTn id="81" dur="1500" fill="hold"/>
                                        <p:tgtEl>
                                          <p:spTgt spid="3"/>
                                        </p:tgtEl>
                                        <p:attrNameLst>
                                          <p:attrName>style.color</p:attrName>
                                        </p:attrNameLst>
                                      </p:cBhvr>
                                      <p:to>
                                        <a:schemeClr val="tx1"/>
                                      </p:to>
                                    </p:animClr>
                                  </p:childTnLst>
                                </p:cTn>
                              </p:par>
                            </p:childTnLst>
                          </p:cTn>
                        </p:par>
                        <p:par>
                          <p:cTn id="82" fill="hold">
                            <p:stCondLst>
                              <p:cond delay="68000"/>
                            </p:stCondLst>
                            <p:childTnLst>
                              <p:par>
                                <p:cTn id="83" presetID="3" presetClass="emph" presetSubtype="2" fill="hold" grpId="0" nodeType="afterEffect">
                                  <p:stCondLst>
                                    <p:cond delay="0"/>
                                  </p:stCondLst>
                                  <p:childTnLst>
                                    <p:animClr clrSpc="rgb" dir="cw">
                                      <p:cBhvr override="childStyle">
                                        <p:cTn id="84" dur="500" fill="hold"/>
                                        <p:tgtEl>
                                          <p:spTgt spid="46"/>
                                        </p:tgtEl>
                                        <p:attrNameLst>
                                          <p:attrName>style.color</p:attrName>
                                        </p:attrNameLst>
                                      </p:cBhvr>
                                      <p:to>
                                        <a:srgbClr val="FF001E"/>
                                      </p:to>
                                    </p:animClr>
                                  </p:childTnLst>
                                  <p:subTnLst>
                                    <p:animClr clrSpc="rgb" dir="cw">
                                      <p:cBhvr override="childStyle">
                                        <p:cTn dur="1" fill="hold" display="0" masterRel="nextClick" afterEffect="1"/>
                                        <p:tgtEl>
                                          <p:spTgt spid="46"/>
                                        </p:tgtEl>
                                        <p:attrNameLst>
                                          <p:attrName>ppt_c</p:attrName>
                                        </p:attrNameLst>
                                      </p:cBhvr>
                                      <p:to>
                                        <a:srgbClr val="000000"/>
                                      </p:to>
                                    </p:animClr>
                                  </p:subTnLst>
                                </p:cTn>
                              </p:par>
                            </p:childTnLst>
                          </p:cTn>
                        </p:par>
                        <p:par>
                          <p:cTn id="85" fill="hold">
                            <p:stCondLst>
                              <p:cond delay="68500"/>
                            </p:stCondLst>
                            <p:childTnLst>
                              <p:par>
                                <p:cTn id="86" presetID="3" presetClass="emph" presetSubtype="2" fill="hold" grpId="12" nodeType="afterEffect">
                                  <p:stCondLst>
                                    <p:cond delay="3000"/>
                                  </p:stCondLst>
                                  <p:childTnLst>
                                    <p:animClr clrSpc="rgb" dir="cw">
                                      <p:cBhvr override="childStyle">
                                        <p:cTn id="87" dur="1500" fill="hold"/>
                                        <p:tgtEl>
                                          <p:spTgt spid="3"/>
                                        </p:tgtEl>
                                        <p:attrNameLst>
                                          <p:attrName>style.color</p:attrName>
                                        </p:attrNameLst>
                                      </p:cBhvr>
                                      <p:to>
                                        <a:srgbClr val="000000"/>
                                      </p:to>
                                    </p:animClr>
                                  </p:childTnLst>
                                </p:cTn>
                              </p:par>
                            </p:childTnLst>
                          </p:cTn>
                        </p:par>
                        <p:par>
                          <p:cTn id="88" fill="hold">
                            <p:stCondLst>
                              <p:cond delay="73000"/>
                            </p:stCondLst>
                            <p:childTnLst>
                              <p:par>
                                <p:cTn id="89" presetID="3" presetClass="emph" presetSubtype="2" fill="hold" grpId="0" nodeType="afterEffect">
                                  <p:stCondLst>
                                    <p:cond delay="0"/>
                                  </p:stCondLst>
                                  <p:childTnLst>
                                    <p:animClr clrSpc="rgb" dir="cw">
                                      <p:cBhvr override="childStyle">
                                        <p:cTn id="90" dur="500" fill="hold"/>
                                        <p:tgtEl>
                                          <p:spTgt spid="42"/>
                                        </p:tgtEl>
                                        <p:attrNameLst>
                                          <p:attrName>style.color</p:attrName>
                                        </p:attrNameLst>
                                      </p:cBhvr>
                                      <p:to>
                                        <a:srgbClr val="FF001E"/>
                                      </p:to>
                                    </p:animClr>
                                  </p:childTnLst>
                                  <p:subTnLst>
                                    <p:animClr clrSpc="rgb" dir="cw">
                                      <p:cBhvr override="childStyle">
                                        <p:cTn dur="1" fill="hold" display="0" masterRel="nextClick" afterEffect="1"/>
                                        <p:tgtEl>
                                          <p:spTgt spid="42"/>
                                        </p:tgtEl>
                                        <p:attrNameLst>
                                          <p:attrName>ppt_c</p:attrName>
                                        </p:attrNameLst>
                                      </p:cBhvr>
                                      <p:to>
                                        <a:srgbClr val="000000"/>
                                      </p:to>
                                    </p:animClr>
                                  </p:subTnLst>
                                </p:cTn>
                              </p:par>
                            </p:childTnLst>
                          </p:cTn>
                        </p:par>
                        <p:par>
                          <p:cTn id="91" fill="hold">
                            <p:stCondLst>
                              <p:cond delay="73500"/>
                            </p:stCondLst>
                            <p:childTnLst>
                              <p:par>
                                <p:cTn id="92" presetID="3" presetClass="emph" presetSubtype="2" fill="hold" grpId="13" nodeType="afterEffect">
                                  <p:stCondLst>
                                    <p:cond delay="3000"/>
                                  </p:stCondLst>
                                  <p:childTnLst>
                                    <p:animClr clrSpc="rgb" dir="cw">
                                      <p:cBhvr override="childStyle">
                                        <p:cTn id="93" dur="1500" fill="hold"/>
                                        <p:tgtEl>
                                          <p:spTgt spid="3"/>
                                        </p:tgtEl>
                                        <p:attrNameLst>
                                          <p:attrName>style.color</p:attrName>
                                        </p:attrNameLst>
                                      </p:cBhvr>
                                      <p:to>
                                        <a:schemeClr val="tx1"/>
                                      </p:to>
                                    </p:animClr>
                                  </p:childTnLst>
                                </p:cTn>
                              </p:par>
                            </p:childTnLst>
                          </p:cTn>
                        </p:par>
                        <p:par>
                          <p:cTn id="94" fill="hold">
                            <p:stCondLst>
                              <p:cond delay="78000"/>
                            </p:stCondLst>
                            <p:childTnLst>
                              <p:par>
                                <p:cTn id="95" presetID="3" presetClass="emph" presetSubtype="2" fill="hold" grpId="0" nodeType="afterEffect">
                                  <p:stCondLst>
                                    <p:cond delay="0"/>
                                  </p:stCondLst>
                                  <p:childTnLst>
                                    <p:animClr clrSpc="rgb" dir="cw">
                                      <p:cBhvr override="childStyle">
                                        <p:cTn id="96" dur="500" fill="hold"/>
                                        <p:tgtEl>
                                          <p:spTgt spid="70"/>
                                        </p:tgtEl>
                                        <p:attrNameLst>
                                          <p:attrName>style.color</p:attrName>
                                        </p:attrNameLst>
                                      </p:cBhvr>
                                      <p:to>
                                        <a:srgbClr val="FF001E"/>
                                      </p:to>
                                    </p:animClr>
                                  </p:childTnLst>
                                  <p:subTnLst>
                                    <p:animClr clrSpc="rgb" dir="cw">
                                      <p:cBhvr override="childStyle">
                                        <p:cTn dur="1" fill="hold" display="0" masterRel="nextClick" afterEffect="1"/>
                                        <p:tgtEl>
                                          <p:spTgt spid="70"/>
                                        </p:tgtEl>
                                        <p:attrNameLst>
                                          <p:attrName>ppt_c</p:attrName>
                                        </p:attrNameLst>
                                      </p:cBhvr>
                                      <p:to>
                                        <a:srgbClr val="000000"/>
                                      </p:to>
                                    </p:animClr>
                                  </p:subTnLst>
                                </p:cTn>
                              </p:par>
                            </p:childTnLst>
                          </p:cTn>
                        </p:par>
                        <p:par>
                          <p:cTn id="97" fill="hold">
                            <p:stCondLst>
                              <p:cond delay="78500"/>
                            </p:stCondLst>
                            <p:childTnLst>
                              <p:par>
                                <p:cTn id="98" presetID="3" presetClass="emph" presetSubtype="2" fill="hold" grpId="14" nodeType="afterEffect">
                                  <p:stCondLst>
                                    <p:cond delay="3000"/>
                                  </p:stCondLst>
                                  <p:childTnLst>
                                    <p:animClr clrSpc="rgb" dir="cw">
                                      <p:cBhvr override="childStyle">
                                        <p:cTn id="99" dur="1500" fill="hold"/>
                                        <p:tgtEl>
                                          <p:spTgt spid="3"/>
                                        </p:tgtEl>
                                        <p:attrNameLst>
                                          <p:attrName>style.color</p:attrName>
                                        </p:attrNameLst>
                                      </p:cBhvr>
                                      <p:to>
                                        <a:srgbClr val="000000"/>
                                      </p:to>
                                    </p:animClr>
                                  </p:childTnLst>
                                </p:cTn>
                              </p:par>
                            </p:childTnLst>
                          </p:cTn>
                        </p:par>
                        <p:par>
                          <p:cTn id="100" fill="hold">
                            <p:stCondLst>
                              <p:cond delay="83000"/>
                            </p:stCondLst>
                            <p:childTnLst>
                              <p:par>
                                <p:cTn id="101" presetID="3" presetClass="emph" presetSubtype="2" fill="hold" grpId="0" nodeType="afterEffect">
                                  <p:stCondLst>
                                    <p:cond delay="0"/>
                                  </p:stCondLst>
                                  <p:childTnLst>
                                    <p:animClr clrSpc="rgb" dir="cw">
                                      <p:cBhvr override="childStyle">
                                        <p:cTn id="102" dur="500" fill="hold"/>
                                        <p:tgtEl>
                                          <p:spTgt spid="33"/>
                                        </p:tgtEl>
                                        <p:attrNameLst>
                                          <p:attrName>style.color</p:attrName>
                                        </p:attrNameLst>
                                      </p:cBhvr>
                                      <p:to>
                                        <a:srgbClr val="FF001E"/>
                                      </p:to>
                                    </p:animClr>
                                  </p:childTnLst>
                                  <p:subTnLst>
                                    <p:animClr clrSpc="rgb" dir="cw">
                                      <p:cBhvr override="childStyle">
                                        <p:cTn dur="1" fill="hold" display="0" masterRel="nextClick" afterEffect="1"/>
                                        <p:tgtEl>
                                          <p:spTgt spid="33"/>
                                        </p:tgtEl>
                                        <p:attrNameLst>
                                          <p:attrName>ppt_c</p:attrName>
                                        </p:attrNameLst>
                                      </p:cBhvr>
                                      <p:to>
                                        <a:srgbClr val="000000"/>
                                      </p:to>
                                    </p:animClr>
                                  </p:subTnLst>
                                </p:cTn>
                              </p:par>
                            </p:childTnLst>
                          </p:cTn>
                        </p:par>
                        <p:par>
                          <p:cTn id="103" fill="hold">
                            <p:stCondLst>
                              <p:cond delay="83500"/>
                            </p:stCondLst>
                            <p:childTnLst>
                              <p:par>
                                <p:cTn id="104" presetID="3" presetClass="emph" presetSubtype="2" fill="hold" grpId="15" nodeType="afterEffect">
                                  <p:stCondLst>
                                    <p:cond delay="3000"/>
                                  </p:stCondLst>
                                  <p:childTnLst>
                                    <p:animClr clrSpc="rgb" dir="cw">
                                      <p:cBhvr override="childStyle">
                                        <p:cTn id="105" dur="1500" fill="hold"/>
                                        <p:tgtEl>
                                          <p:spTgt spid="3"/>
                                        </p:tgtEl>
                                        <p:attrNameLst>
                                          <p:attrName>style.color</p:attrName>
                                        </p:attrNameLst>
                                      </p:cBhvr>
                                      <p:to>
                                        <a:schemeClr val="tx1"/>
                                      </p:to>
                                    </p:animClr>
                                  </p:childTnLst>
                                </p:cTn>
                              </p:par>
                            </p:childTnLst>
                          </p:cTn>
                        </p:par>
                        <p:par>
                          <p:cTn id="106" fill="hold">
                            <p:stCondLst>
                              <p:cond delay="88000"/>
                            </p:stCondLst>
                            <p:childTnLst>
                              <p:par>
                                <p:cTn id="107" presetID="3" presetClass="emph" presetSubtype="2" fill="hold" grpId="0" nodeType="afterEffect">
                                  <p:stCondLst>
                                    <p:cond delay="0"/>
                                  </p:stCondLst>
                                  <p:childTnLst>
                                    <p:animClr clrSpc="rgb" dir="cw">
                                      <p:cBhvr override="childStyle">
                                        <p:cTn id="108" dur="500" fill="hold"/>
                                        <p:tgtEl>
                                          <p:spTgt spid="72"/>
                                        </p:tgtEl>
                                        <p:attrNameLst>
                                          <p:attrName>style.color</p:attrName>
                                        </p:attrNameLst>
                                      </p:cBhvr>
                                      <p:to>
                                        <a:srgbClr val="FF001E"/>
                                      </p:to>
                                    </p:animClr>
                                  </p:childTnLst>
                                  <p:subTnLst>
                                    <p:animClr clrSpc="rgb" dir="cw">
                                      <p:cBhvr override="childStyle">
                                        <p:cTn dur="1" fill="hold" display="0" masterRel="nextClick" afterEffect="1"/>
                                        <p:tgtEl>
                                          <p:spTgt spid="72"/>
                                        </p:tgtEl>
                                        <p:attrNameLst>
                                          <p:attrName>ppt_c</p:attrName>
                                        </p:attrNameLst>
                                      </p:cBhvr>
                                      <p:to>
                                        <a:srgbClr val="000000"/>
                                      </p:to>
                                    </p:animClr>
                                  </p:subTnLst>
                                </p:cTn>
                              </p:par>
                            </p:childTnLst>
                          </p:cTn>
                        </p:par>
                        <p:par>
                          <p:cTn id="109" fill="hold">
                            <p:stCondLst>
                              <p:cond delay="88500"/>
                            </p:stCondLst>
                            <p:childTnLst>
                              <p:par>
                                <p:cTn id="110" presetID="3" presetClass="emph" presetSubtype="2" fill="hold" grpId="16" nodeType="afterEffect">
                                  <p:stCondLst>
                                    <p:cond delay="3000"/>
                                  </p:stCondLst>
                                  <p:childTnLst>
                                    <p:animClr clrSpc="rgb" dir="cw">
                                      <p:cBhvr override="childStyle">
                                        <p:cTn id="111" dur="1500" fill="hold"/>
                                        <p:tgtEl>
                                          <p:spTgt spid="3"/>
                                        </p:tgtEl>
                                        <p:attrNameLst>
                                          <p:attrName>style.color</p:attrName>
                                        </p:attrNameLst>
                                      </p:cBhvr>
                                      <p:to>
                                        <a:srgbClr val="000000"/>
                                      </p:to>
                                    </p:animClr>
                                  </p:childTnLst>
                                </p:cTn>
                              </p:par>
                            </p:childTnLst>
                          </p:cTn>
                        </p:par>
                        <p:par>
                          <p:cTn id="112" fill="hold">
                            <p:stCondLst>
                              <p:cond delay="93000"/>
                            </p:stCondLst>
                            <p:childTnLst>
                              <p:par>
                                <p:cTn id="113" presetID="3" presetClass="emph" presetSubtype="2" fill="hold" grpId="0" nodeType="afterEffect">
                                  <p:stCondLst>
                                    <p:cond delay="0"/>
                                  </p:stCondLst>
                                  <p:childTnLst>
                                    <p:animClr clrSpc="rgb" dir="cw">
                                      <p:cBhvr override="childStyle">
                                        <p:cTn id="114" dur="500" fill="hold"/>
                                        <p:tgtEl>
                                          <p:spTgt spid="38"/>
                                        </p:tgtEl>
                                        <p:attrNameLst>
                                          <p:attrName>style.color</p:attrName>
                                        </p:attrNameLst>
                                      </p:cBhvr>
                                      <p:to>
                                        <a:srgbClr val="FF001E"/>
                                      </p:to>
                                    </p:animClr>
                                  </p:childTnLst>
                                  <p:subTnLst>
                                    <p:animClr clrSpc="rgb" dir="cw">
                                      <p:cBhvr override="childStyle">
                                        <p:cTn dur="1" fill="hold" display="0" masterRel="nextClick" afterEffect="1"/>
                                        <p:tgtEl>
                                          <p:spTgt spid="38"/>
                                        </p:tgtEl>
                                        <p:attrNameLst>
                                          <p:attrName>ppt_c</p:attrName>
                                        </p:attrNameLst>
                                      </p:cBhvr>
                                      <p:to>
                                        <a:srgbClr val="000000"/>
                                      </p:to>
                                    </p:animClr>
                                  </p:subTnLst>
                                </p:cTn>
                              </p:par>
                            </p:childTnLst>
                          </p:cTn>
                        </p:par>
                        <p:par>
                          <p:cTn id="115" fill="hold">
                            <p:stCondLst>
                              <p:cond delay="93500"/>
                            </p:stCondLst>
                            <p:childTnLst>
                              <p:par>
                                <p:cTn id="116" presetID="3" presetClass="emph" presetSubtype="2" fill="hold" grpId="17" nodeType="afterEffect">
                                  <p:stCondLst>
                                    <p:cond delay="3000"/>
                                  </p:stCondLst>
                                  <p:childTnLst>
                                    <p:animClr clrSpc="rgb" dir="cw">
                                      <p:cBhvr override="childStyle">
                                        <p:cTn id="117" dur="1500" fill="hold"/>
                                        <p:tgtEl>
                                          <p:spTgt spid="3"/>
                                        </p:tgtEl>
                                        <p:attrNameLst>
                                          <p:attrName>style.color</p:attrName>
                                        </p:attrNameLst>
                                      </p:cBhvr>
                                      <p:to>
                                        <a:schemeClr val="tx1"/>
                                      </p:to>
                                    </p:animClr>
                                  </p:childTnLst>
                                </p:cTn>
                              </p:par>
                            </p:childTnLst>
                          </p:cTn>
                        </p:par>
                        <p:par>
                          <p:cTn id="118" fill="hold">
                            <p:stCondLst>
                              <p:cond delay="98000"/>
                            </p:stCondLst>
                            <p:childTnLst>
                              <p:par>
                                <p:cTn id="119" presetID="3" presetClass="emph" presetSubtype="2" fill="hold" grpId="0" nodeType="afterEffect">
                                  <p:stCondLst>
                                    <p:cond delay="0"/>
                                  </p:stCondLst>
                                  <p:childTnLst>
                                    <p:animClr clrSpc="rgb" dir="cw">
                                      <p:cBhvr override="childStyle">
                                        <p:cTn id="120" dur="500" fill="hold"/>
                                        <p:tgtEl>
                                          <p:spTgt spid="32"/>
                                        </p:tgtEl>
                                        <p:attrNameLst>
                                          <p:attrName>style.color</p:attrName>
                                        </p:attrNameLst>
                                      </p:cBhvr>
                                      <p:to>
                                        <a:srgbClr val="FF001E"/>
                                      </p:to>
                                    </p:animClr>
                                  </p:childTnLst>
                                  <p:subTnLst>
                                    <p:animClr clrSpc="rgb" dir="cw">
                                      <p:cBhvr override="childStyle">
                                        <p:cTn dur="1" fill="hold" display="0" masterRel="nextClick" afterEffect="1"/>
                                        <p:tgtEl>
                                          <p:spTgt spid="32"/>
                                        </p:tgtEl>
                                        <p:attrNameLst>
                                          <p:attrName>ppt_c</p:attrName>
                                        </p:attrNameLst>
                                      </p:cBhvr>
                                      <p:to>
                                        <a:srgbClr val="000000"/>
                                      </p:to>
                                    </p:animClr>
                                  </p:subTnLst>
                                </p:cTn>
                              </p:par>
                            </p:childTnLst>
                          </p:cTn>
                        </p:par>
                        <p:par>
                          <p:cTn id="121" fill="hold">
                            <p:stCondLst>
                              <p:cond delay="98500"/>
                            </p:stCondLst>
                            <p:childTnLst>
                              <p:par>
                                <p:cTn id="122" presetID="3" presetClass="emph" presetSubtype="2" fill="hold" grpId="18" nodeType="afterEffect">
                                  <p:stCondLst>
                                    <p:cond delay="3000"/>
                                  </p:stCondLst>
                                  <p:childTnLst>
                                    <p:animClr clrSpc="rgb" dir="cw">
                                      <p:cBhvr override="childStyle">
                                        <p:cTn id="123" dur="1500" fill="hold"/>
                                        <p:tgtEl>
                                          <p:spTgt spid="3"/>
                                        </p:tgtEl>
                                        <p:attrNameLst>
                                          <p:attrName>style.color</p:attrName>
                                        </p:attrNameLst>
                                      </p:cBhvr>
                                      <p:to>
                                        <a:schemeClr val="tx1"/>
                                      </p:to>
                                    </p:animClr>
                                  </p:childTnLst>
                                </p:cTn>
                              </p:par>
                            </p:childTnLst>
                          </p:cTn>
                        </p:par>
                        <p:par>
                          <p:cTn id="124" fill="hold">
                            <p:stCondLst>
                              <p:cond delay="103000"/>
                            </p:stCondLst>
                            <p:childTnLst>
                              <p:par>
                                <p:cTn id="125" presetID="3" presetClass="emph" presetSubtype="2" fill="hold" grpId="0" nodeType="afterEffect">
                                  <p:stCondLst>
                                    <p:cond delay="0"/>
                                  </p:stCondLst>
                                  <p:childTnLst>
                                    <p:animClr clrSpc="rgb" dir="cw">
                                      <p:cBhvr override="childStyle">
                                        <p:cTn id="126" dur="500" fill="hold"/>
                                        <p:tgtEl>
                                          <p:spTgt spid="44"/>
                                        </p:tgtEl>
                                        <p:attrNameLst>
                                          <p:attrName>style.color</p:attrName>
                                        </p:attrNameLst>
                                      </p:cBhvr>
                                      <p:to>
                                        <a:srgbClr val="FF001E"/>
                                      </p:to>
                                    </p:animClr>
                                  </p:childTnLst>
                                  <p:subTnLst>
                                    <p:animClr clrSpc="rgb" dir="cw">
                                      <p:cBhvr override="childStyle">
                                        <p:cTn dur="1" fill="hold" display="0" masterRel="nextClick" afterEffect="1"/>
                                        <p:tgtEl>
                                          <p:spTgt spid="44"/>
                                        </p:tgtEl>
                                        <p:attrNameLst>
                                          <p:attrName>ppt_c</p:attrName>
                                        </p:attrNameLst>
                                      </p:cBhvr>
                                      <p:to>
                                        <a:srgbClr val="000000"/>
                                      </p:to>
                                    </p:animClr>
                                  </p:subTnLst>
                                </p:cTn>
                              </p:par>
                            </p:childTnLst>
                          </p:cTn>
                        </p:par>
                        <p:par>
                          <p:cTn id="127" fill="hold">
                            <p:stCondLst>
                              <p:cond delay="103500"/>
                            </p:stCondLst>
                            <p:childTnLst>
                              <p:par>
                                <p:cTn id="128" presetID="3" presetClass="emph" presetSubtype="2" fill="hold" grpId="19" nodeType="afterEffect">
                                  <p:stCondLst>
                                    <p:cond delay="3000"/>
                                  </p:stCondLst>
                                  <p:childTnLst>
                                    <p:animClr clrSpc="rgb" dir="cw">
                                      <p:cBhvr override="childStyle">
                                        <p:cTn id="129" dur="1500" fill="hold"/>
                                        <p:tgtEl>
                                          <p:spTgt spid="3"/>
                                        </p:tgtEl>
                                        <p:attrNameLst>
                                          <p:attrName>style.color</p:attrName>
                                        </p:attrNameLst>
                                      </p:cBhvr>
                                      <p:to>
                                        <a:schemeClr val="tx1"/>
                                      </p:to>
                                    </p:animClr>
                                  </p:childTnLst>
                                </p:cTn>
                              </p:par>
                            </p:childTnLst>
                          </p:cTn>
                        </p:par>
                        <p:par>
                          <p:cTn id="130" fill="hold">
                            <p:stCondLst>
                              <p:cond delay="108000"/>
                            </p:stCondLst>
                            <p:childTnLst>
                              <p:par>
                                <p:cTn id="131" presetID="3" presetClass="emph" presetSubtype="2" fill="hold" grpId="0" nodeType="afterEffect">
                                  <p:stCondLst>
                                    <p:cond delay="0"/>
                                  </p:stCondLst>
                                  <p:childTnLst>
                                    <p:animClr clrSpc="rgb" dir="cw">
                                      <p:cBhvr override="childStyle">
                                        <p:cTn id="132" dur="500" fill="hold"/>
                                        <p:tgtEl>
                                          <p:spTgt spid="41"/>
                                        </p:tgtEl>
                                        <p:attrNameLst>
                                          <p:attrName>style.color</p:attrName>
                                        </p:attrNameLst>
                                      </p:cBhvr>
                                      <p:to>
                                        <a:srgbClr val="FF001E"/>
                                      </p:to>
                                    </p:animClr>
                                  </p:childTnLst>
                                  <p:subTnLst>
                                    <p:animClr clrSpc="rgb" dir="cw">
                                      <p:cBhvr override="childStyle">
                                        <p:cTn dur="1" fill="hold" display="0" masterRel="nextClick" afterEffect="1"/>
                                        <p:tgtEl>
                                          <p:spTgt spid="41"/>
                                        </p:tgtEl>
                                        <p:attrNameLst>
                                          <p:attrName>ppt_c</p:attrName>
                                        </p:attrNameLst>
                                      </p:cBhvr>
                                      <p:to>
                                        <a:srgbClr val="000000"/>
                                      </p:to>
                                    </p:animClr>
                                  </p:subTnLst>
                                </p:cTn>
                              </p:par>
                            </p:childTnLst>
                          </p:cTn>
                        </p:par>
                        <p:par>
                          <p:cTn id="133" fill="hold">
                            <p:stCondLst>
                              <p:cond delay="108500"/>
                            </p:stCondLst>
                            <p:childTnLst>
                              <p:par>
                                <p:cTn id="134" presetID="3" presetClass="emph" presetSubtype="2" fill="hold" grpId="20" nodeType="afterEffect">
                                  <p:stCondLst>
                                    <p:cond delay="3000"/>
                                  </p:stCondLst>
                                  <p:childTnLst>
                                    <p:animClr clrSpc="rgb" dir="cw">
                                      <p:cBhvr override="childStyle">
                                        <p:cTn id="135" dur="1500" fill="hold"/>
                                        <p:tgtEl>
                                          <p:spTgt spid="3"/>
                                        </p:tgtEl>
                                        <p:attrNameLst>
                                          <p:attrName>style.color</p:attrName>
                                        </p:attrNameLst>
                                      </p:cBhvr>
                                      <p:to>
                                        <a:schemeClr val="tx1"/>
                                      </p:to>
                                    </p:animClr>
                                  </p:childTnLst>
                                </p:cTn>
                              </p:par>
                            </p:childTnLst>
                          </p:cTn>
                        </p:par>
                        <p:par>
                          <p:cTn id="136" fill="hold">
                            <p:stCondLst>
                              <p:cond delay="113000"/>
                            </p:stCondLst>
                            <p:childTnLst>
                              <p:par>
                                <p:cTn id="137" presetID="3" presetClass="emph" presetSubtype="2" fill="hold" grpId="0" nodeType="afterEffect">
                                  <p:stCondLst>
                                    <p:cond delay="0"/>
                                  </p:stCondLst>
                                  <p:childTnLst>
                                    <p:animClr clrSpc="rgb" dir="cw">
                                      <p:cBhvr override="childStyle">
                                        <p:cTn id="138" dur="500" fill="hold"/>
                                        <p:tgtEl>
                                          <p:spTgt spid="39"/>
                                        </p:tgtEl>
                                        <p:attrNameLst>
                                          <p:attrName>style.color</p:attrName>
                                        </p:attrNameLst>
                                      </p:cBhvr>
                                      <p:to>
                                        <a:srgbClr val="FF001E"/>
                                      </p:to>
                                    </p:animClr>
                                  </p:childTnLst>
                                  <p:subTnLst>
                                    <p:animClr clrSpc="rgb" dir="cw">
                                      <p:cBhvr override="childStyle">
                                        <p:cTn dur="1" fill="hold" display="0" masterRel="nextClick" afterEffect="1"/>
                                        <p:tgtEl>
                                          <p:spTgt spid="39"/>
                                        </p:tgtEl>
                                        <p:attrNameLst>
                                          <p:attrName>ppt_c</p:attrName>
                                        </p:attrNameLst>
                                      </p:cBhvr>
                                      <p:to>
                                        <a:srgbClr val="000000"/>
                                      </p:to>
                                    </p:animClr>
                                  </p:subTnLst>
                                </p:cTn>
                              </p:par>
                            </p:childTnLst>
                          </p:cTn>
                        </p:par>
                        <p:par>
                          <p:cTn id="139" fill="hold">
                            <p:stCondLst>
                              <p:cond delay="113500"/>
                            </p:stCondLst>
                            <p:childTnLst>
                              <p:par>
                                <p:cTn id="140" presetID="3" presetClass="emph" presetSubtype="2" fill="hold" grpId="21" nodeType="afterEffect">
                                  <p:stCondLst>
                                    <p:cond delay="3000"/>
                                  </p:stCondLst>
                                  <p:childTnLst>
                                    <p:animClr clrSpc="rgb" dir="cw">
                                      <p:cBhvr override="childStyle">
                                        <p:cTn id="141" dur="1500" fill="hold"/>
                                        <p:tgtEl>
                                          <p:spTgt spid="3"/>
                                        </p:tgtEl>
                                        <p:attrNameLst>
                                          <p:attrName>style.color</p:attrName>
                                        </p:attrNameLst>
                                      </p:cBhvr>
                                      <p:to>
                                        <a:schemeClr val="tx1"/>
                                      </p:to>
                                    </p:animClr>
                                  </p:childTnLst>
                                </p:cTn>
                              </p:par>
                            </p:childTnLst>
                          </p:cTn>
                        </p:par>
                        <p:par>
                          <p:cTn id="142" fill="hold">
                            <p:stCondLst>
                              <p:cond delay="118000"/>
                            </p:stCondLst>
                            <p:childTnLst>
                              <p:par>
                                <p:cTn id="143" presetID="3" presetClass="emph" presetSubtype="2" fill="hold" grpId="0" nodeType="afterEffect">
                                  <p:stCondLst>
                                    <p:cond delay="0"/>
                                  </p:stCondLst>
                                  <p:childTnLst>
                                    <p:animClr clrSpc="rgb" dir="cw">
                                      <p:cBhvr override="childStyle">
                                        <p:cTn id="144" dur="500" fill="hold"/>
                                        <p:tgtEl>
                                          <p:spTgt spid="31"/>
                                        </p:tgtEl>
                                        <p:attrNameLst>
                                          <p:attrName>style.color</p:attrName>
                                        </p:attrNameLst>
                                      </p:cBhvr>
                                      <p:to>
                                        <a:srgbClr val="FF001E"/>
                                      </p:to>
                                    </p:animClr>
                                  </p:childTnLst>
                                  <p:subTnLst>
                                    <p:animClr clrSpc="rgb" dir="cw">
                                      <p:cBhvr override="childStyle">
                                        <p:cTn dur="1" fill="hold" display="0" masterRel="nextClick" afterEffect="1"/>
                                        <p:tgtEl>
                                          <p:spTgt spid="31"/>
                                        </p:tgtEl>
                                        <p:attrNameLst>
                                          <p:attrName>ppt_c</p:attrName>
                                        </p:attrNameLst>
                                      </p:cBhvr>
                                      <p:to>
                                        <a:srgbClr val="000000"/>
                                      </p:to>
                                    </p:animClr>
                                  </p:subTnLst>
                                </p:cTn>
                              </p:par>
                            </p:childTnLst>
                          </p:cTn>
                        </p:par>
                        <p:par>
                          <p:cTn id="145" fill="hold">
                            <p:stCondLst>
                              <p:cond delay="118500"/>
                            </p:stCondLst>
                            <p:childTnLst>
                              <p:par>
                                <p:cTn id="146" presetID="3" presetClass="emph" presetSubtype="2" repeatCount="0" fill="hold" grpId="22" nodeType="afterEffect">
                                  <p:stCondLst>
                                    <p:cond delay="3000"/>
                                  </p:stCondLst>
                                  <p:childTnLst>
                                    <p:animClr clrSpc="rgb" dir="cw">
                                      <p:cBhvr override="childStyle">
                                        <p:cTn id="147" dur="1500" fill="hold"/>
                                        <p:tgtEl>
                                          <p:spTgt spid="3"/>
                                        </p:tgtEl>
                                        <p:attrNameLst>
                                          <p:attrName>style.color</p:attrName>
                                        </p:attrNameLst>
                                      </p:cBhvr>
                                      <p:to>
                                        <a:schemeClr val="tx1"/>
                                      </p:to>
                                    </p:animClr>
                                  </p:childTnLst>
                                </p:cTn>
                              </p:par>
                            </p:childTnLst>
                          </p:cTn>
                        </p:par>
                        <p:par>
                          <p:cTn id="148" fill="hold">
                            <p:stCondLst>
                              <p:cond delay="123000"/>
                            </p:stCondLst>
                            <p:childTnLst>
                              <p:par>
                                <p:cTn id="149" presetID="3" presetClass="emph" presetSubtype="2" fill="hold" grpId="0" nodeType="afterEffect">
                                  <p:stCondLst>
                                    <p:cond delay="0"/>
                                  </p:stCondLst>
                                  <p:childTnLst>
                                    <p:animClr clrSpc="rgb" dir="cw">
                                      <p:cBhvr override="childStyle">
                                        <p:cTn id="150" dur="500" fill="hold"/>
                                        <p:tgtEl>
                                          <p:spTgt spid="29"/>
                                        </p:tgtEl>
                                        <p:attrNameLst>
                                          <p:attrName>style.color</p:attrName>
                                        </p:attrNameLst>
                                      </p:cBhvr>
                                      <p:to>
                                        <a:srgbClr val="FF001E"/>
                                      </p:to>
                                    </p:animClr>
                                  </p:childTnLst>
                                  <p:subTnLst>
                                    <p:animClr clrSpc="rgb" dir="cw">
                                      <p:cBhvr override="childStyle">
                                        <p:cTn dur="1" fill="hold" display="0" masterRel="nextClick" afterEffect="1"/>
                                        <p:tgtEl>
                                          <p:spTgt spid="29"/>
                                        </p:tgtEl>
                                        <p:attrNameLst>
                                          <p:attrName>ppt_c</p:attrName>
                                        </p:attrNameLst>
                                      </p:cBhvr>
                                      <p:to>
                                        <a:srgbClr val="000000"/>
                                      </p:to>
                                    </p:animClr>
                                  </p:subTnLst>
                                </p:cTn>
                              </p:par>
                            </p:childTnLst>
                          </p:cTn>
                        </p:par>
                        <p:par>
                          <p:cTn id="151" fill="hold">
                            <p:stCondLst>
                              <p:cond delay="123500"/>
                            </p:stCondLst>
                            <p:childTnLst>
                              <p:par>
                                <p:cTn id="152" presetID="3" presetClass="emph" presetSubtype="2" fill="hold" grpId="23" nodeType="afterEffect">
                                  <p:stCondLst>
                                    <p:cond delay="3000"/>
                                  </p:stCondLst>
                                  <p:childTnLst>
                                    <p:animClr clrSpc="rgb" dir="cw">
                                      <p:cBhvr override="childStyle">
                                        <p:cTn id="153" dur="1500" fill="hold"/>
                                        <p:tgtEl>
                                          <p:spTgt spid="3"/>
                                        </p:tgtEl>
                                        <p:attrNameLst>
                                          <p:attrName>style.color</p:attrName>
                                        </p:attrNameLst>
                                      </p:cBhvr>
                                      <p:to>
                                        <a:srgbClr val="000000"/>
                                      </p:to>
                                    </p:animClr>
                                  </p:childTnLst>
                                </p:cTn>
                              </p:par>
                            </p:childTnLst>
                          </p:cTn>
                        </p:par>
                        <p:par>
                          <p:cTn id="154" fill="hold">
                            <p:stCondLst>
                              <p:cond delay="128000"/>
                            </p:stCondLst>
                            <p:childTnLst>
                              <p:par>
                                <p:cTn id="155" presetID="3" presetClass="emph" presetSubtype="2" fill="hold" grpId="0" nodeType="afterEffect">
                                  <p:stCondLst>
                                    <p:cond delay="0"/>
                                  </p:stCondLst>
                                  <p:childTnLst>
                                    <p:animClr clrSpc="rgb" dir="cw">
                                      <p:cBhvr override="childStyle">
                                        <p:cTn id="156" dur="500" fill="hold"/>
                                        <p:tgtEl>
                                          <p:spTgt spid="23"/>
                                        </p:tgtEl>
                                        <p:attrNameLst>
                                          <p:attrName>style.color</p:attrName>
                                        </p:attrNameLst>
                                      </p:cBhvr>
                                      <p:to>
                                        <a:srgbClr val="FF001E"/>
                                      </p:to>
                                    </p:animClr>
                                  </p:childTnLst>
                                  <p:subTnLst>
                                    <p:animClr clrSpc="rgb" dir="cw">
                                      <p:cBhvr override="childStyle">
                                        <p:cTn dur="1" fill="hold" display="0" masterRel="nextClick" afterEffect="1"/>
                                        <p:tgtEl>
                                          <p:spTgt spid="23"/>
                                        </p:tgtEl>
                                        <p:attrNameLst>
                                          <p:attrName>ppt_c</p:attrName>
                                        </p:attrNameLst>
                                      </p:cBhvr>
                                      <p:to>
                                        <a:srgbClr val="000000"/>
                                      </p:to>
                                    </p:animClr>
                                  </p:subTnLst>
                                </p:cTn>
                              </p:par>
                            </p:childTnLst>
                          </p:cTn>
                        </p:par>
                        <p:par>
                          <p:cTn id="157" fill="hold">
                            <p:stCondLst>
                              <p:cond delay="128500"/>
                            </p:stCondLst>
                            <p:childTnLst>
                              <p:par>
                                <p:cTn id="158" presetID="3" presetClass="emph" presetSubtype="2" fill="hold" grpId="24" nodeType="afterEffect">
                                  <p:stCondLst>
                                    <p:cond delay="3000"/>
                                  </p:stCondLst>
                                  <p:childTnLst>
                                    <p:animClr clrSpc="rgb" dir="cw">
                                      <p:cBhvr override="childStyle">
                                        <p:cTn id="159" dur="1500" fill="hold"/>
                                        <p:tgtEl>
                                          <p:spTgt spid="3"/>
                                        </p:tgtEl>
                                        <p:attrNameLst>
                                          <p:attrName>style.color</p:attrName>
                                        </p:attrNameLst>
                                      </p:cBhvr>
                                      <p:to>
                                        <a:schemeClr val="tx1"/>
                                      </p:to>
                                    </p:animClr>
                                  </p:childTnLst>
                                </p:cTn>
                              </p:par>
                            </p:childTnLst>
                          </p:cTn>
                        </p:par>
                        <p:par>
                          <p:cTn id="160" fill="hold">
                            <p:stCondLst>
                              <p:cond delay="133000"/>
                            </p:stCondLst>
                            <p:childTnLst>
                              <p:par>
                                <p:cTn id="161" presetID="3" presetClass="emph" presetSubtype="2" fill="hold" grpId="0" nodeType="afterEffect">
                                  <p:stCondLst>
                                    <p:cond delay="0"/>
                                  </p:stCondLst>
                                  <p:childTnLst>
                                    <p:animClr clrSpc="rgb" dir="cw">
                                      <p:cBhvr override="childStyle">
                                        <p:cTn id="162" dur="500" fill="hold"/>
                                        <p:tgtEl>
                                          <p:spTgt spid="26"/>
                                        </p:tgtEl>
                                        <p:attrNameLst>
                                          <p:attrName>style.color</p:attrName>
                                        </p:attrNameLst>
                                      </p:cBhvr>
                                      <p:to>
                                        <a:srgbClr val="FF001E"/>
                                      </p:to>
                                    </p:animClr>
                                  </p:childTnLst>
                                  <p:subTnLst>
                                    <p:animClr clrSpc="rgb" dir="cw">
                                      <p:cBhvr override="childStyle">
                                        <p:cTn dur="1" fill="hold" display="0" masterRel="nextClick" afterEffect="1"/>
                                        <p:tgtEl>
                                          <p:spTgt spid="26"/>
                                        </p:tgtEl>
                                        <p:attrNameLst>
                                          <p:attrName>ppt_c</p:attrName>
                                        </p:attrNameLst>
                                      </p:cBhvr>
                                      <p:to>
                                        <a:srgbClr val="000000"/>
                                      </p:to>
                                    </p:animClr>
                                  </p:subTnLst>
                                </p:cTn>
                              </p:par>
                            </p:childTnLst>
                          </p:cTn>
                        </p:par>
                        <p:par>
                          <p:cTn id="163" fill="hold">
                            <p:stCondLst>
                              <p:cond delay="133500"/>
                            </p:stCondLst>
                            <p:childTnLst>
                              <p:par>
                                <p:cTn id="164" presetID="3" presetClass="emph" presetSubtype="2" fill="hold" grpId="25" nodeType="afterEffect">
                                  <p:stCondLst>
                                    <p:cond delay="3000"/>
                                  </p:stCondLst>
                                  <p:childTnLst>
                                    <p:animClr clrSpc="rgb" dir="cw">
                                      <p:cBhvr override="childStyle">
                                        <p:cTn id="165" dur="1500" fill="hold"/>
                                        <p:tgtEl>
                                          <p:spTgt spid="3"/>
                                        </p:tgtEl>
                                        <p:attrNameLst>
                                          <p:attrName>style.color</p:attrName>
                                        </p:attrNameLst>
                                      </p:cBhvr>
                                      <p:to>
                                        <a:schemeClr val="tx1"/>
                                      </p:to>
                                    </p:animClr>
                                  </p:childTnLst>
                                </p:cTn>
                              </p:par>
                            </p:childTnLst>
                          </p:cTn>
                        </p:par>
                        <p:par>
                          <p:cTn id="166" fill="hold">
                            <p:stCondLst>
                              <p:cond delay="138000"/>
                            </p:stCondLst>
                            <p:childTnLst>
                              <p:par>
                                <p:cTn id="167" presetID="3" presetClass="emph" presetSubtype="2" fill="hold" grpId="0" nodeType="afterEffect">
                                  <p:stCondLst>
                                    <p:cond delay="0"/>
                                  </p:stCondLst>
                                  <p:childTnLst>
                                    <p:animClr clrSpc="rgb" dir="cw">
                                      <p:cBhvr override="childStyle">
                                        <p:cTn id="168" dur="500" fill="hold"/>
                                        <p:tgtEl>
                                          <p:spTgt spid="71"/>
                                        </p:tgtEl>
                                        <p:attrNameLst>
                                          <p:attrName>style.color</p:attrName>
                                        </p:attrNameLst>
                                      </p:cBhvr>
                                      <p:to>
                                        <a:srgbClr val="FF001E"/>
                                      </p:to>
                                    </p:animClr>
                                  </p:childTnLst>
                                  <p:subTnLst>
                                    <p:animClr clrSpc="rgb" dir="cw">
                                      <p:cBhvr override="childStyle">
                                        <p:cTn dur="1" fill="hold" display="0" masterRel="nextClick" afterEffect="1"/>
                                        <p:tgtEl>
                                          <p:spTgt spid="71"/>
                                        </p:tgtEl>
                                        <p:attrNameLst>
                                          <p:attrName>ppt_c</p:attrName>
                                        </p:attrNameLst>
                                      </p:cBhvr>
                                      <p:to>
                                        <a:srgbClr val="000000"/>
                                      </p:to>
                                    </p:animClr>
                                  </p:subTnLst>
                                </p:cTn>
                              </p:par>
                            </p:childTnLst>
                          </p:cTn>
                        </p:par>
                        <p:par>
                          <p:cTn id="169" fill="hold">
                            <p:stCondLst>
                              <p:cond delay="138500"/>
                            </p:stCondLst>
                            <p:childTnLst>
                              <p:par>
                                <p:cTn id="170" presetID="3" presetClass="emph" presetSubtype="2" fill="hold" grpId="26" nodeType="afterEffect">
                                  <p:stCondLst>
                                    <p:cond delay="3000"/>
                                  </p:stCondLst>
                                  <p:childTnLst>
                                    <p:animClr clrSpc="rgb" dir="cw">
                                      <p:cBhvr override="childStyle">
                                        <p:cTn id="171" dur="1500" fill="hold"/>
                                        <p:tgtEl>
                                          <p:spTgt spid="3"/>
                                        </p:tgtEl>
                                        <p:attrNameLst>
                                          <p:attrName>style.color</p:attrName>
                                        </p:attrNameLst>
                                      </p:cBhvr>
                                      <p:to>
                                        <a:schemeClr val="tx1"/>
                                      </p:to>
                                    </p:animClr>
                                  </p:childTnLst>
                                </p:cTn>
                              </p:par>
                            </p:childTnLst>
                          </p:cTn>
                        </p:par>
                        <p:par>
                          <p:cTn id="172" fill="hold">
                            <p:stCondLst>
                              <p:cond delay="143000"/>
                            </p:stCondLst>
                            <p:childTnLst>
                              <p:par>
                                <p:cTn id="173" presetID="3" presetClass="emph" presetSubtype="2" fill="hold" grpId="0" nodeType="afterEffect">
                                  <p:stCondLst>
                                    <p:cond delay="0"/>
                                  </p:stCondLst>
                                  <p:childTnLst>
                                    <p:animClr clrSpc="rgb" dir="cw">
                                      <p:cBhvr override="childStyle">
                                        <p:cTn id="174" dur="500" fill="hold"/>
                                        <p:tgtEl>
                                          <p:spTgt spid="69"/>
                                        </p:tgtEl>
                                        <p:attrNameLst>
                                          <p:attrName>style.color</p:attrName>
                                        </p:attrNameLst>
                                      </p:cBhvr>
                                      <p:to>
                                        <a:srgbClr val="FF001E"/>
                                      </p:to>
                                    </p:animClr>
                                  </p:childTnLst>
                                  <p:subTnLst>
                                    <p:animClr clrSpc="rgb" dir="cw">
                                      <p:cBhvr override="childStyle">
                                        <p:cTn dur="1" fill="hold" display="0" masterRel="nextClick" afterEffect="1"/>
                                        <p:tgtEl>
                                          <p:spTgt spid="69"/>
                                        </p:tgtEl>
                                        <p:attrNameLst>
                                          <p:attrName>ppt_c</p:attrName>
                                        </p:attrNameLst>
                                      </p:cBhvr>
                                      <p:to>
                                        <a:srgbClr val="000000"/>
                                      </p:to>
                                    </p:animClr>
                                  </p:subTnLst>
                                </p:cTn>
                              </p:par>
                            </p:childTnLst>
                          </p:cTn>
                        </p:par>
                        <p:par>
                          <p:cTn id="175" fill="hold">
                            <p:stCondLst>
                              <p:cond delay="143500"/>
                            </p:stCondLst>
                            <p:childTnLst>
                              <p:par>
                                <p:cTn id="176" presetID="3" presetClass="emph" presetSubtype="2" fill="hold" grpId="27" nodeType="afterEffect">
                                  <p:stCondLst>
                                    <p:cond delay="3000"/>
                                  </p:stCondLst>
                                  <p:childTnLst>
                                    <p:animClr clrSpc="rgb" dir="cw">
                                      <p:cBhvr override="childStyle">
                                        <p:cTn id="177" dur="1500" fill="hold"/>
                                        <p:tgtEl>
                                          <p:spTgt spid="3"/>
                                        </p:tgtEl>
                                        <p:attrNameLst>
                                          <p:attrName>style.color</p:attrName>
                                        </p:attrNameLst>
                                      </p:cBhvr>
                                      <p:to>
                                        <a:schemeClr val="tx1"/>
                                      </p:to>
                                    </p:animClr>
                                  </p:childTnLst>
                                </p:cTn>
                              </p:par>
                            </p:childTnLst>
                          </p:cTn>
                        </p:par>
                        <p:par>
                          <p:cTn id="178" fill="hold">
                            <p:stCondLst>
                              <p:cond delay="148000"/>
                            </p:stCondLst>
                            <p:childTnLst>
                              <p:par>
                                <p:cTn id="179" presetID="3" presetClass="emph" presetSubtype="2" fill="hold" grpId="0" nodeType="afterEffect">
                                  <p:stCondLst>
                                    <p:cond delay="0"/>
                                  </p:stCondLst>
                                  <p:childTnLst>
                                    <p:animClr clrSpc="rgb" dir="cw">
                                      <p:cBhvr override="childStyle">
                                        <p:cTn id="180" dur="500" fill="hold"/>
                                        <p:tgtEl>
                                          <p:spTgt spid="28"/>
                                        </p:tgtEl>
                                        <p:attrNameLst>
                                          <p:attrName>style.color</p:attrName>
                                        </p:attrNameLst>
                                      </p:cBhvr>
                                      <p:to>
                                        <a:srgbClr val="FF001E"/>
                                      </p:to>
                                    </p:animClr>
                                  </p:childTnLst>
                                  <p:subTnLst>
                                    <p:animClr clrSpc="rgb" dir="cw">
                                      <p:cBhvr override="childStyle">
                                        <p:cTn dur="1" fill="hold" display="0" masterRel="nextClick" afterEffect="1"/>
                                        <p:tgtEl>
                                          <p:spTgt spid="28"/>
                                        </p:tgtEl>
                                        <p:attrNameLst>
                                          <p:attrName>ppt_c</p:attrName>
                                        </p:attrNameLst>
                                      </p:cBhvr>
                                      <p:to>
                                        <a:srgbClr val="000000"/>
                                      </p:to>
                                    </p:animClr>
                                  </p:subTnLst>
                                </p:cTn>
                              </p:par>
                            </p:childTnLst>
                          </p:cTn>
                        </p:par>
                        <p:par>
                          <p:cTn id="181" fill="hold">
                            <p:stCondLst>
                              <p:cond delay="148500"/>
                            </p:stCondLst>
                            <p:childTnLst>
                              <p:par>
                                <p:cTn id="182" presetID="3" presetClass="emph" presetSubtype="2" fill="hold" grpId="28" nodeType="afterEffect">
                                  <p:stCondLst>
                                    <p:cond delay="3000"/>
                                  </p:stCondLst>
                                  <p:childTnLst>
                                    <p:animClr clrSpc="rgb" dir="cw">
                                      <p:cBhvr override="childStyle">
                                        <p:cTn id="183" dur="1500" fill="hold"/>
                                        <p:tgtEl>
                                          <p:spTgt spid="3"/>
                                        </p:tgtEl>
                                        <p:attrNameLst>
                                          <p:attrName>style.color</p:attrName>
                                        </p:attrNameLst>
                                      </p:cBhvr>
                                      <p:to>
                                        <a:schemeClr val="tx1"/>
                                      </p:to>
                                    </p:animClr>
                                  </p:childTnLst>
                                </p:cTn>
                              </p:par>
                            </p:childTnLst>
                          </p:cTn>
                        </p:par>
                        <p:par>
                          <p:cTn id="184" fill="hold">
                            <p:stCondLst>
                              <p:cond delay="153000"/>
                            </p:stCondLst>
                            <p:childTnLst>
                              <p:par>
                                <p:cTn id="185" presetID="3" presetClass="emph" presetSubtype="2" fill="hold" grpId="0" nodeType="afterEffect">
                                  <p:stCondLst>
                                    <p:cond delay="0"/>
                                  </p:stCondLst>
                                  <p:childTnLst>
                                    <p:animClr clrSpc="rgb" dir="cw">
                                      <p:cBhvr override="childStyle">
                                        <p:cTn id="186" dur="500" fill="hold"/>
                                        <p:tgtEl>
                                          <p:spTgt spid="27"/>
                                        </p:tgtEl>
                                        <p:attrNameLst>
                                          <p:attrName>style.color</p:attrName>
                                        </p:attrNameLst>
                                      </p:cBhvr>
                                      <p:to>
                                        <a:srgbClr val="FF001E"/>
                                      </p:to>
                                    </p:animClr>
                                  </p:childTnLst>
                                  <p:subTnLst>
                                    <p:animClr clrSpc="rgb" dir="cw">
                                      <p:cBhvr override="childStyle">
                                        <p:cTn dur="1" fill="hold" display="0" masterRel="nextClick" afterEffect="1"/>
                                        <p:tgtEl>
                                          <p:spTgt spid="27"/>
                                        </p:tgtEl>
                                        <p:attrNameLst>
                                          <p:attrName>ppt_c</p:attrName>
                                        </p:attrNameLst>
                                      </p:cBhvr>
                                      <p:to>
                                        <a:srgbClr val="000000"/>
                                      </p:to>
                                    </p:animClr>
                                  </p:subTnLst>
                                </p:cTn>
                              </p:par>
                            </p:childTnLst>
                          </p:cTn>
                        </p:par>
                        <p:par>
                          <p:cTn id="187" fill="hold">
                            <p:stCondLst>
                              <p:cond delay="153500"/>
                            </p:stCondLst>
                            <p:childTnLst>
                              <p:par>
                                <p:cTn id="188" presetID="3" presetClass="emph" presetSubtype="2" fill="hold" grpId="30" nodeType="afterEffect">
                                  <p:stCondLst>
                                    <p:cond delay="3000"/>
                                  </p:stCondLst>
                                  <p:childTnLst>
                                    <p:animClr clrSpc="rgb" dir="cw">
                                      <p:cBhvr override="childStyle">
                                        <p:cTn id="189" dur="1500" fill="hold"/>
                                        <p:tgtEl>
                                          <p:spTgt spid="3"/>
                                        </p:tgtEl>
                                        <p:attrNameLst>
                                          <p:attrName>style.color</p:attrName>
                                        </p:attrNameLst>
                                      </p:cBhvr>
                                      <p:to>
                                        <a:srgbClr val="000000"/>
                                      </p:to>
                                    </p:animClr>
                                  </p:childTnLst>
                                </p:cTn>
                              </p:par>
                            </p:childTnLst>
                          </p:cTn>
                        </p:par>
                        <p:par>
                          <p:cTn id="190" fill="hold">
                            <p:stCondLst>
                              <p:cond delay="158000"/>
                            </p:stCondLst>
                            <p:childTnLst>
                              <p:par>
                                <p:cTn id="191" presetID="3" presetClass="emph" presetSubtype="2" fill="hold" grpId="0" nodeType="afterEffect">
                                  <p:stCondLst>
                                    <p:cond delay="0"/>
                                  </p:stCondLst>
                                  <p:childTnLst>
                                    <p:animClr clrSpc="rgb" dir="cw">
                                      <p:cBhvr override="childStyle">
                                        <p:cTn id="192" dur="500" fill="hold"/>
                                        <p:tgtEl>
                                          <p:spTgt spid="50"/>
                                        </p:tgtEl>
                                        <p:attrNameLst>
                                          <p:attrName>style.color</p:attrName>
                                        </p:attrNameLst>
                                      </p:cBhvr>
                                      <p:to>
                                        <a:srgbClr val="FF001E"/>
                                      </p:to>
                                    </p:animClr>
                                  </p:childTnLst>
                                  <p:subTnLst>
                                    <p:animClr clrSpc="rgb" dir="cw">
                                      <p:cBhvr override="childStyle">
                                        <p:cTn dur="1" fill="hold" display="0" masterRel="nextClick" afterEffect="1"/>
                                        <p:tgtEl>
                                          <p:spTgt spid="50"/>
                                        </p:tgtEl>
                                        <p:attrNameLst>
                                          <p:attrName>ppt_c</p:attrName>
                                        </p:attrNameLst>
                                      </p:cBhvr>
                                      <p:to>
                                        <a:srgbClr val="000000"/>
                                      </p:to>
                                    </p:animClr>
                                  </p:subTnLst>
                                </p:cTn>
                              </p:par>
                            </p:childTnLst>
                          </p:cTn>
                        </p:par>
                        <p:par>
                          <p:cTn id="193" fill="hold">
                            <p:stCondLst>
                              <p:cond delay="158500"/>
                            </p:stCondLst>
                            <p:childTnLst>
                              <p:par>
                                <p:cTn id="194" presetID="3" presetClass="emph" presetSubtype="2" fill="hold" grpId="31" nodeType="afterEffect">
                                  <p:stCondLst>
                                    <p:cond delay="3000"/>
                                  </p:stCondLst>
                                  <p:childTnLst>
                                    <p:animClr clrSpc="rgb" dir="cw">
                                      <p:cBhvr override="childStyle">
                                        <p:cTn id="195" dur="1500" fill="hold"/>
                                        <p:tgtEl>
                                          <p:spTgt spid="3"/>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3" grpId="3"/>
      <p:bldP spid="3" grpId="4"/>
      <p:bldP spid="3" grpId="5"/>
      <p:bldP spid="3" grpId="6"/>
      <p:bldP spid="3" grpId="7"/>
      <p:bldP spid="3" grpId="8"/>
      <p:bldP spid="3" grpId="9"/>
      <p:bldP spid="3" grpId="10"/>
      <p:bldP spid="3" grpId="11"/>
      <p:bldP spid="3" grpId="12"/>
      <p:bldP spid="3" grpId="13"/>
      <p:bldP spid="3" grpId="14"/>
      <p:bldP spid="3" grpId="15"/>
      <p:bldP spid="3" grpId="16"/>
      <p:bldP spid="3" grpId="17"/>
      <p:bldP spid="3" grpId="18"/>
      <p:bldP spid="3" grpId="19"/>
      <p:bldP spid="3" grpId="20"/>
      <p:bldP spid="3" grpId="21"/>
      <p:bldP spid="3" grpId="22"/>
      <p:bldP spid="3" grpId="23"/>
      <p:bldP spid="3" grpId="24"/>
      <p:bldP spid="3" grpId="25"/>
      <p:bldP spid="3" grpId="26"/>
      <p:bldP spid="3" grpId="27"/>
      <p:bldP spid="3" grpId="28"/>
      <p:bldP spid="3" grpId="29"/>
      <p:bldP spid="3" grpId="30"/>
      <p:bldP spid="3" grpId="31"/>
      <p:bldP spid="5" grpId="0"/>
      <p:bldP spid="22" grpId="0"/>
      <p:bldP spid="23" grpId="0"/>
      <p:bldP spid="26" grpId="0"/>
      <p:bldP spid="27" grpId="0"/>
      <p:bldP spid="28" grpId="0"/>
      <p:bldP spid="29" grpId="0"/>
      <p:bldP spid="30" grpId="0"/>
      <p:bldP spid="31" grpId="0"/>
      <p:bldP spid="32" grpId="0"/>
      <p:bldP spid="33" grpId="0"/>
      <p:bldP spid="35" grpId="0"/>
      <p:bldP spid="36" grpId="0"/>
      <p:bldP spid="38" grpId="0"/>
      <p:bldP spid="39" grpId="0"/>
      <p:bldP spid="40" grpId="0"/>
      <p:bldP spid="41" grpId="0"/>
      <p:bldP spid="42" grpId="0"/>
      <p:bldP spid="44" grpId="0"/>
      <p:bldP spid="45" grpId="0"/>
      <p:bldP spid="46" grpId="0"/>
      <p:bldP spid="47" grpId="0"/>
      <p:bldP spid="48" grpId="0"/>
      <p:bldP spid="49" grpId="0"/>
      <p:bldP spid="50" grpId="0"/>
      <p:bldP spid="51" grpId="0"/>
      <p:bldP spid="69" grpId="0"/>
      <p:bldP spid="70" grpId="0"/>
      <p:bldP spid="71" grpId="0"/>
      <p:bldP spid="72" grpId="0"/>
      <p:bldP spid="7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 name="テキスト ボックス 1">
            <a:extLst>
              <a:ext uri="{FF2B5EF4-FFF2-40B4-BE49-F238E27FC236}">
                <a16:creationId xmlns:a16="http://schemas.microsoft.com/office/drawing/2014/main" id="{FA17B34D-A5B4-8046-80E7-FF3AF2B7CB4B}"/>
              </a:ext>
            </a:extLst>
          </p:cNvPr>
          <p:cNvSpPr txBox="1"/>
          <p:nvPr/>
        </p:nvSpPr>
        <p:spPr>
          <a:xfrm>
            <a:off x="76200" y="130629"/>
            <a:ext cx="4108817" cy="369332"/>
          </a:xfrm>
          <a:prstGeom prst="rect">
            <a:avLst/>
          </a:prstGeom>
          <a:noFill/>
        </p:spPr>
        <p:txBody>
          <a:bodyPr wrap="none" rtlCol="0">
            <a:spAutoFit/>
          </a:bodyPr>
          <a:lstStyle/>
          <a:p>
            <a:r>
              <a:rPr kumimoji="1" lang="ja-JP" altLang="en-US">
                <a:highlight>
                  <a:srgbClr val="C0C0C0"/>
                </a:highlight>
              </a:rPr>
              <a:t>スライドショーにて自動再生されます</a:t>
            </a:r>
          </a:p>
        </p:txBody>
      </p:sp>
    </p:spTree>
    <p:extLst>
      <p:ext uri="{BB962C8B-B14F-4D97-AF65-F5344CB8AC3E}">
        <p14:creationId xmlns:p14="http://schemas.microsoft.com/office/powerpoint/2010/main" val="12917564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300713" y="2780798"/>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り</a:t>
            </a:r>
          </a:p>
        </p:txBody>
      </p:sp>
      <p:sp>
        <p:nvSpPr>
          <p:cNvPr id="3" name="正方形/長方形 2"/>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 name="テキスト ボックス 4"/>
          <p:cNvSpPr txBox="1"/>
          <p:nvPr/>
        </p:nvSpPr>
        <p:spPr>
          <a:xfrm>
            <a:off x="6317014"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し</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p:cNvSpPr txBox="1"/>
          <p:nvPr/>
        </p:nvSpPr>
        <p:spPr>
          <a:xfrm>
            <a:off x="6317014"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と</a:t>
            </a:r>
          </a:p>
        </p:txBody>
      </p:sp>
      <p:sp>
        <p:nvSpPr>
          <p:cNvPr id="23" name="テキスト ボックス 22"/>
          <p:cNvSpPr txBox="1"/>
          <p:nvPr/>
        </p:nvSpPr>
        <p:spPr>
          <a:xfrm>
            <a:off x="7366058"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う</a:t>
            </a:r>
          </a:p>
        </p:txBody>
      </p:sp>
      <p:sp>
        <p:nvSpPr>
          <p:cNvPr id="25" name="テキスト ボックス 24"/>
          <p:cNvSpPr txBox="1"/>
          <p:nvPr/>
        </p:nvSpPr>
        <p:spPr>
          <a:xfrm>
            <a:off x="6317014" y="277281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か</a:t>
            </a:r>
          </a:p>
        </p:txBody>
      </p:sp>
      <p:sp>
        <p:nvSpPr>
          <p:cNvPr id="26" name="テキスト ボックス 25"/>
          <p:cNvSpPr txBox="1"/>
          <p:nvPr/>
        </p:nvSpPr>
        <p:spPr>
          <a:xfrm>
            <a:off x="5300713" y="3511842"/>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す</a:t>
            </a:r>
          </a:p>
        </p:txBody>
      </p:sp>
      <p:sp>
        <p:nvSpPr>
          <p:cNvPr id="27" name="テキスト ボックス 26"/>
          <p:cNvSpPr txBox="1"/>
          <p:nvPr/>
        </p:nvSpPr>
        <p:spPr>
          <a:xfrm>
            <a:off x="6317014" y="350385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ろ</a:t>
            </a:r>
          </a:p>
        </p:txBody>
      </p:sp>
      <p:sp>
        <p:nvSpPr>
          <p:cNvPr id="28" name="テキスト ボックス 27"/>
          <p:cNvSpPr txBox="1"/>
          <p:nvPr/>
        </p:nvSpPr>
        <p:spPr>
          <a:xfrm>
            <a:off x="7366058" y="1644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て</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p:cNvSpPr txBox="1"/>
          <p:nvPr/>
        </p:nvSpPr>
        <p:spPr>
          <a:xfrm>
            <a:off x="2095283" y="3490793"/>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ち</a:t>
            </a:r>
          </a:p>
        </p:txBody>
      </p:sp>
      <p:sp>
        <p:nvSpPr>
          <p:cNvPr id="30" name="テキスト ボックス 29"/>
          <p:cNvSpPr txBox="1"/>
          <p:nvPr/>
        </p:nvSpPr>
        <p:spPr>
          <a:xfrm>
            <a:off x="3156401" y="3482691"/>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ふ</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p:cNvSpPr txBox="1"/>
          <p:nvPr/>
        </p:nvSpPr>
        <p:spPr>
          <a:xfrm>
            <a:off x="7366058"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み</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p:cNvSpPr txBox="1"/>
          <p:nvPr/>
        </p:nvSpPr>
        <p:spPr>
          <a:xfrm>
            <a:off x="7366058" y="2787426"/>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む</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p:cNvSpPr txBox="1"/>
          <p:nvPr/>
        </p:nvSpPr>
        <p:spPr>
          <a:xfrm>
            <a:off x="7366058" y="350689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ね</a:t>
            </a:r>
          </a:p>
        </p:txBody>
      </p:sp>
      <p:sp>
        <p:nvSpPr>
          <p:cNvPr id="34" name="テキスト ボックス 33"/>
          <p:cNvSpPr txBox="1"/>
          <p:nvPr/>
        </p:nvSpPr>
        <p:spPr>
          <a:xfrm>
            <a:off x="3156401" y="2774796"/>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て</a:t>
            </a:r>
          </a:p>
        </p:txBody>
      </p:sp>
      <p:sp>
        <p:nvSpPr>
          <p:cNvPr id="35" name="テキスト ボックス 34"/>
          <p:cNvSpPr txBox="1"/>
          <p:nvPr/>
        </p:nvSpPr>
        <p:spPr>
          <a:xfrm>
            <a:off x="5300713"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え</a:t>
            </a:r>
          </a:p>
        </p:txBody>
      </p:sp>
      <p:sp>
        <p:nvSpPr>
          <p:cNvPr id="36" name="テキスト ボックス 35"/>
          <p:cNvSpPr txBox="1"/>
          <p:nvPr/>
        </p:nvSpPr>
        <p:spPr>
          <a:xfrm>
            <a:off x="5300713"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こ</a:t>
            </a:r>
          </a:p>
        </p:txBody>
      </p:sp>
      <p:sp>
        <p:nvSpPr>
          <p:cNvPr id="37" name="テキスト ボックス 36"/>
          <p:cNvSpPr txBox="1"/>
          <p:nvPr/>
        </p:nvSpPr>
        <p:spPr>
          <a:xfrm>
            <a:off x="3156401"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め</a:t>
            </a:r>
          </a:p>
        </p:txBody>
      </p:sp>
      <p:sp>
        <p:nvSpPr>
          <p:cNvPr id="38" name="テキスト ボックス 37"/>
          <p:cNvSpPr txBox="1"/>
          <p:nvPr/>
        </p:nvSpPr>
        <p:spPr>
          <a:xfrm>
            <a:off x="3156401"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ひ</a:t>
            </a:r>
          </a:p>
        </p:txBody>
      </p:sp>
      <p:sp>
        <p:nvSpPr>
          <p:cNvPr id="39" name="テキスト ボックス 38"/>
          <p:cNvSpPr txBox="1"/>
          <p:nvPr/>
        </p:nvSpPr>
        <p:spPr>
          <a:xfrm>
            <a:off x="3156401"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も</a:t>
            </a:r>
          </a:p>
        </p:txBody>
      </p:sp>
      <p:sp>
        <p:nvSpPr>
          <p:cNvPr id="40" name="テキスト ボックス 39"/>
          <p:cNvSpPr txBox="1"/>
          <p:nvPr/>
        </p:nvSpPr>
        <p:spPr>
          <a:xfrm>
            <a:off x="2095283" y="277132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せ</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p:cNvSpPr txBox="1"/>
          <p:nvPr/>
        </p:nvSpPr>
        <p:spPr>
          <a:xfrm>
            <a:off x="6317014"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や</a:t>
            </a:r>
          </a:p>
        </p:txBody>
      </p:sp>
      <p:sp>
        <p:nvSpPr>
          <p:cNvPr id="42" name="テキスト ボックス 41"/>
          <p:cNvSpPr txBox="1"/>
          <p:nvPr/>
        </p:nvSpPr>
        <p:spPr>
          <a:xfrm>
            <a:off x="2095283"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お</a:t>
            </a:r>
          </a:p>
        </p:txBody>
      </p:sp>
      <p:sp>
        <p:nvSpPr>
          <p:cNvPr id="44" name="テキスト ボックス 43"/>
          <p:cNvSpPr txBox="1"/>
          <p:nvPr/>
        </p:nvSpPr>
        <p:spPr>
          <a:xfrm>
            <a:off x="2095283"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さ</a:t>
            </a:r>
          </a:p>
        </p:txBody>
      </p:sp>
      <p:sp>
        <p:nvSpPr>
          <p:cNvPr id="45" name="テキスト ボックス 44"/>
          <p:cNvSpPr txBox="1"/>
          <p:nvPr/>
        </p:nvSpPr>
        <p:spPr>
          <a:xfrm>
            <a:off x="2095283"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は</a:t>
            </a:r>
          </a:p>
        </p:txBody>
      </p:sp>
      <p:sp>
        <p:nvSpPr>
          <p:cNvPr id="46" name="テキスト ボックス 45">
            <a:extLst>
              <a:ext uri="{FF2B5EF4-FFF2-40B4-BE49-F238E27FC236}">
                <a16:creationId xmlns:a16="http://schemas.microsoft.com/office/drawing/2014/main" id="{EA9D7392-976C-A646-9E3B-ABB9DCD4E054}"/>
              </a:ext>
            </a:extLst>
          </p:cNvPr>
          <p:cNvSpPr txBox="1"/>
          <p:nvPr/>
        </p:nvSpPr>
        <p:spPr>
          <a:xfrm>
            <a:off x="970850" y="3490793"/>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そ</a:t>
            </a:r>
          </a:p>
        </p:txBody>
      </p:sp>
      <p:sp>
        <p:nvSpPr>
          <p:cNvPr id="47" name="テキスト ボックス 46">
            <a:extLst>
              <a:ext uri="{FF2B5EF4-FFF2-40B4-BE49-F238E27FC236}">
                <a16:creationId xmlns:a16="http://schemas.microsoft.com/office/drawing/2014/main" id="{158B128B-3A90-1342-BD24-4EB367FC46B0}"/>
              </a:ext>
            </a:extLst>
          </p:cNvPr>
          <p:cNvSpPr txBox="1"/>
          <p:nvPr/>
        </p:nvSpPr>
        <p:spPr>
          <a:xfrm>
            <a:off x="970850" y="277132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ら</a:t>
            </a:r>
          </a:p>
        </p:txBody>
      </p:sp>
      <p:sp>
        <p:nvSpPr>
          <p:cNvPr id="48" name="テキスト ボックス 47">
            <a:extLst>
              <a:ext uri="{FF2B5EF4-FFF2-40B4-BE49-F238E27FC236}">
                <a16:creationId xmlns:a16="http://schemas.microsoft.com/office/drawing/2014/main" id="{8906C0FD-75C9-8C41-B8EB-FE5134E780C9}"/>
              </a:ext>
            </a:extLst>
          </p:cNvPr>
          <p:cNvSpPr txBox="1"/>
          <p:nvPr/>
        </p:nvSpPr>
        <p:spPr>
          <a:xfrm>
            <a:off x="970850"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け</a:t>
            </a:r>
          </a:p>
        </p:txBody>
      </p:sp>
      <p:sp>
        <p:nvSpPr>
          <p:cNvPr id="49" name="テキスト ボックス 48">
            <a:extLst>
              <a:ext uri="{FF2B5EF4-FFF2-40B4-BE49-F238E27FC236}">
                <a16:creationId xmlns:a16="http://schemas.microsoft.com/office/drawing/2014/main" id="{F17B2E73-A406-6544-95FE-0CCFCFD9E27D}"/>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つ</a:t>
            </a:r>
          </a:p>
        </p:txBody>
      </p:sp>
      <p:sp>
        <p:nvSpPr>
          <p:cNvPr id="50" name="テキスト ボックス 49">
            <a:extLst>
              <a:ext uri="{FF2B5EF4-FFF2-40B4-BE49-F238E27FC236}">
                <a16:creationId xmlns:a16="http://schemas.microsoft.com/office/drawing/2014/main" id="{725C3776-10D8-AD47-9C0B-417596968AA8}"/>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い</a:t>
            </a:r>
          </a:p>
        </p:txBody>
      </p:sp>
      <p:sp>
        <p:nvSpPr>
          <p:cNvPr id="51" name="テキスト ボックス 50">
            <a:extLst>
              <a:ext uri="{FF2B5EF4-FFF2-40B4-BE49-F238E27FC236}">
                <a16:creationId xmlns:a16="http://schemas.microsoft.com/office/drawing/2014/main" id="{8CEB6BFF-E981-4C40-AEF1-C53A2AFBEAA6}"/>
              </a:ext>
            </a:extLst>
          </p:cNvPr>
          <p:cNvSpPr txBox="1"/>
          <p:nvPr/>
        </p:nvSpPr>
        <p:spPr>
          <a:xfrm>
            <a:off x="7366058"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れ</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DBD967B5-03F3-BA4D-B1EC-A8CABF389EDC}"/>
              </a:ext>
            </a:extLst>
          </p:cNvPr>
          <p:cNvSpPr txBox="1"/>
          <p:nvPr/>
        </p:nvSpPr>
        <p:spPr>
          <a:xfrm>
            <a:off x="5300713" y="1644209"/>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ぬ</a:t>
            </a:r>
          </a:p>
        </p:txBody>
      </p:sp>
      <p:sp>
        <p:nvSpPr>
          <p:cNvPr id="69" name="テキスト ボックス 68">
            <a:extLst>
              <a:ext uri="{FF2B5EF4-FFF2-40B4-BE49-F238E27FC236}">
                <a16:creationId xmlns:a16="http://schemas.microsoft.com/office/drawing/2014/main" id="{E952235E-B0A0-9144-AE6C-1660E2529901}"/>
              </a:ext>
            </a:extLst>
          </p:cNvPr>
          <p:cNvSpPr txBox="1"/>
          <p:nvPr/>
        </p:nvSpPr>
        <p:spPr>
          <a:xfrm>
            <a:off x="3156401"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ま</a:t>
            </a:r>
            <a:endParaRPr lang="ja-JP" altLang="en-US" sz="4000" dirty="0">
              <a:latin typeface="MS Gothic" panose="020B0609070205080204" pitchFamily="49" charset="-128"/>
              <a:ea typeface="MS Gothic" panose="020B0609070205080204" pitchFamily="49" charset="-128"/>
            </a:endParaRPr>
          </a:p>
        </p:txBody>
      </p:sp>
      <p:sp>
        <p:nvSpPr>
          <p:cNvPr id="70" name="テキスト ボックス 69">
            <a:extLst>
              <a:ext uri="{FF2B5EF4-FFF2-40B4-BE49-F238E27FC236}">
                <a16:creationId xmlns:a16="http://schemas.microsoft.com/office/drawing/2014/main" id="{BD694CDF-1659-5E49-816A-A2D7586B3491}"/>
              </a:ext>
            </a:extLst>
          </p:cNvPr>
          <p:cNvSpPr txBox="1"/>
          <p:nvPr/>
        </p:nvSpPr>
        <p:spPr>
          <a:xfrm>
            <a:off x="2095283"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よ</a:t>
            </a:r>
            <a:endParaRPr lang="ja-JP" altLang="en-US" sz="4000" dirty="0">
              <a:latin typeface="MS Gothic" panose="020B0609070205080204" pitchFamily="49" charset="-128"/>
              <a:ea typeface="MS Gothic" panose="020B0609070205080204" pitchFamily="49" charset="-128"/>
            </a:endParaRPr>
          </a:p>
        </p:txBody>
      </p:sp>
      <p:sp>
        <p:nvSpPr>
          <p:cNvPr id="71" name="テキスト ボックス 70">
            <a:extLst>
              <a:ext uri="{FF2B5EF4-FFF2-40B4-BE49-F238E27FC236}">
                <a16:creationId xmlns:a16="http://schemas.microsoft.com/office/drawing/2014/main" id="{58AEF344-538C-5F45-955E-CA1D446B5646}"/>
              </a:ext>
            </a:extLst>
          </p:cNvPr>
          <p:cNvSpPr txBox="1"/>
          <p:nvPr/>
        </p:nvSpPr>
        <p:spPr>
          <a:xfrm>
            <a:off x="970850" y="420091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の</a:t>
            </a:r>
          </a:p>
        </p:txBody>
      </p:sp>
      <p:sp>
        <p:nvSpPr>
          <p:cNvPr id="72" name="テキスト ボックス 71">
            <a:extLst>
              <a:ext uri="{FF2B5EF4-FFF2-40B4-BE49-F238E27FC236}">
                <a16:creationId xmlns:a16="http://schemas.microsoft.com/office/drawing/2014/main" id="{3864B810-5226-6A48-AC61-E23BC515E28A}"/>
              </a:ext>
            </a:extLst>
          </p:cNvPr>
          <p:cNvSpPr txBox="1"/>
          <p:nvPr/>
        </p:nvSpPr>
        <p:spPr>
          <a:xfrm>
            <a:off x="5300713" y="422406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ゆ</a:t>
            </a:r>
          </a:p>
        </p:txBody>
      </p:sp>
      <p:sp>
        <p:nvSpPr>
          <p:cNvPr id="73" name="テキスト ボックス 72">
            <a:extLst>
              <a:ext uri="{FF2B5EF4-FFF2-40B4-BE49-F238E27FC236}">
                <a16:creationId xmlns:a16="http://schemas.microsoft.com/office/drawing/2014/main" id="{31CA8F0C-13D6-3241-BACE-DEE6EBA8C213}"/>
              </a:ext>
            </a:extLst>
          </p:cNvPr>
          <p:cNvSpPr txBox="1"/>
          <p:nvPr/>
        </p:nvSpPr>
        <p:spPr>
          <a:xfrm>
            <a:off x="6317014" y="422406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き</a:t>
            </a:r>
          </a:p>
        </p:txBody>
      </p:sp>
      <p:sp>
        <p:nvSpPr>
          <p:cNvPr id="79" name="テキスト ボックス 78">
            <a:extLst>
              <a:ext uri="{FF2B5EF4-FFF2-40B4-BE49-F238E27FC236}">
                <a16:creationId xmlns:a16="http://schemas.microsoft.com/office/drawing/2014/main" id="{1C32CF04-2689-AB4B-B970-5DCB17369CBD}"/>
              </a:ext>
            </a:extLst>
          </p:cNvPr>
          <p:cNvSpPr txBox="1"/>
          <p:nvPr/>
        </p:nvSpPr>
        <p:spPr>
          <a:xfrm>
            <a:off x="4239855" y="90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く</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0" name="テキスト ボックス 79">
            <a:extLst>
              <a:ext uri="{FF2B5EF4-FFF2-40B4-BE49-F238E27FC236}">
                <a16:creationId xmlns:a16="http://schemas.microsoft.com/office/drawing/2014/main" id="{71CE5930-6704-7A4A-81B0-57882DCDCF3E}"/>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へ</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1" name="テキスト ボックス 80">
            <a:extLst>
              <a:ext uri="{FF2B5EF4-FFF2-40B4-BE49-F238E27FC236}">
                <a16:creationId xmlns:a16="http://schemas.microsoft.com/office/drawing/2014/main" id="{693AE7BF-63E5-BA46-A79F-FEFF8CBF70FE}"/>
              </a:ext>
            </a:extLst>
          </p:cNvPr>
          <p:cNvSpPr txBox="1"/>
          <p:nvPr/>
        </p:nvSpPr>
        <p:spPr>
          <a:xfrm>
            <a:off x="4226366" y="350320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ち</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82" name="テキスト ボックス 81">
            <a:extLst>
              <a:ext uri="{FF2B5EF4-FFF2-40B4-BE49-F238E27FC236}">
                <a16:creationId xmlns:a16="http://schemas.microsoft.com/office/drawing/2014/main" id="{C267ABE0-0273-354E-BEEC-DA0044B8EC30}"/>
              </a:ext>
            </a:extLst>
          </p:cNvPr>
          <p:cNvSpPr txBox="1"/>
          <p:nvPr/>
        </p:nvSpPr>
        <p:spPr>
          <a:xfrm>
            <a:off x="4236212" y="422406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あ</a:t>
            </a:r>
            <a:endParaRPr lang="ja-JP" altLang="en-US" sz="4000" dirty="0">
              <a:latin typeface="MS Gothic" panose="020B0609070205080204" pitchFamily="49" charset="-128"/>
              <a:ea typeface="MS Gothic" panose="020B0609070205080204" pitchFamily="49" charset="-128"/>
            </a:endParaRPr>
          </a:p>
        </p:txBody>
      </p:sp>
    </p:spTree>
    <p:extLst>
      <p:ext uri="{BB962C8B-B14F-4D97-AF65-F5344CB8AC3E}">
        <p14:creationId xmlns:p14="http://schemas.microsoft.com/office/powerpoint/2010/main" val="701071232"/>
      </p:ext>
    </p:extLst>
  </p:cSld>
  <p:clrMapOvr>
    <a:masterClrMapping/>
  </p:clrMapOvr>
  <mc:AlternateContent xmlns:mc="http://schemas.openxmlformats.org/markup-compatibility/2006" xmlns:p14="http://schemas.microsoft.com/office/powerpoint/2010/main">
    <mc:Choice Requires="p14">
      <p:transition spd="slow" p14:dur="2000" advClick="0" advTm="165000"/>
    </mc:Choice>
    <mc:Fallback xmlns="">
      <p:transition spd="slow" advClick="0" advTm="16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0" fill="hold" nodeType="afterEffect">
                                  <p:stCondLst>
                                    <p:cond delay="3000"/>
                                  </p:stCondLst>
                                  <p:childTnLst>
                                    <p:animClr clrSpc="rgb" dir="cw">
                                      <p:cBhvr override="childStyle">
                                        <p:cTn id="6" dur="500" fill="hold"/>
                                        <p:tgtEl>
                                          <p:spTgt spid="25">
                                            <p:txEl>
                                              <p:pRg st="0" end="0"/>
                                            </p:txEl>
                                          </p:spTgt>
                                        </p:tgtEl>
                                        <p:attrNameLst>
                                          <p:attrName>style.color</p:attrName>
                                        </p:attrNameLst>
                                      </p:cBhvr>
                                      <p:to>
                                        <a:srgbClr val="FF0000"/>
                                      </p:to>
                                    </p:animClr>
                                  </p:childTnLst>
                                  <p:subTnLst>
                                    <p:animClr clrSpc="rgb" dir="cw">
                                      <p:cBhvr override="childStyle">
                                        <p:cTn dur="1" fill="hold" display="0" masterRel="nextClick" afterEffect="1"/>
                                        <p:tgtEl>
                                          <p:spTgt spid="25">
                                            <p:txEl>
                                              <p:pRg st="0" end="0"/>
                                            </p:txEl>
                                          </p:spTgt>
                                        </p:tgtEl>
                                        <p:attrNameLst>
                                          <p:attrName>ppt_c</p:attrName>
                                        </p:attrNameLst>
                                      </p:cBhvr>
                                      <p:to>
                                        <a:srgbClr val="000000"/>
                                      </p:to>
                                    </p:animClr>
                                  </p:subTnLst>
                                </p:cTn>
                              </p:par>
                            </p:childTnLst>
                          </p:cTn>
                        </p:par>
                        <p:par>
                          <p:cTn id="7" fill="hold">
                            <p:stCondLst>
                              <p:cond delay="3500"/>
                            </p:stCondLst>
                            <p:childTnLst>
                              <p:par>
                                <p:cTn id="8" presetID="3" presetClass="emph" presetSubtype="2" fill="hold" grpId="0" nodeType="afterEffect">
                                  <p:stCondLst>
                                    <p:cond delay="3000"/>
                                  </p:stCondLst>
                                  <p:childTnLst>
                                    <p:animClr clrSpc="rgb" dir="cw">
                                      <p:cBhvr override="childStyle">
                                        <p:cTn id="9" dur="1500" fill="hold"/>
                                        <p:tgtEl>
                                          <p:spTgt spid="3"/>
                                        </p:tgtEl>
                                        <p:attrNameLst>
                                          <p:attrName>style.color</p:attrName>
                                        </p:attrNameLst>
                                      </p:cBhvr>
                                      <p:to>
                                        <a:srgbClr val="000000"/>
                                      </p:to>
                                    </p:animClr>
                                  </p:childTnLst>
                                </p:cTn>
                              </p:par>
                            </p:childTnLst>
                          </p:cTn>
                        </p:par>
                        <p:par>
                          <p:cTn id="10" fill="hold">
                            <p:stCondLst>
                              <p:cond delay="8000"/>
                            </p:stCondLst>
                            <p:childTnLst>
                              <p:par>
                                <p:cTn id="11" presetID="3" presetClass="emph" presetSubtype="2" fill="hold" grpId="0" nodeType="afterEffect">
                                  <p:stCondLst>
                                    <p:cond delay="0"/>
                                  </p:stCondLst>
                                  <p:childTnLst>
                                    <p:animClr clrSpc="rgb" dir="cw">
                                      <p:cBhvr override="childStyle">
                                        <p:cTn id="12" dur="500" fill="hold"/>
                                        <p:tgtEl>
                                          <p:spTgt spid="45"/>
                                        </p:tgtEl>
                                        <p:attrNameLst>
                                          <p:attrName>style.color</p:attrName>
                                        </p:attrNameLst>
                                      </p:cBhvr>
                                      <p:to>
                                        <a:srgbClr val="FF001E"/>
                                      </p:to>
                                    </p:animClr>
                                  </p:childTnLst>
                                  <p:subTnLst>
                                    <p:animClr clrSpc="rgb" dir="cw">
                                      <p:cBhvr override="childStyle">
                                        <p:cTn dur="1" fill="hold" display="0" masterRel="nextClick" afterEffect="1"/>
                                        <p:tgtEl>
                                          <p:spTgt spid="45"/>
                                        </p:tgtEl>
                                        <p:attrNameLst>
                                          <p:attrName>ppt_c</p:attrName>
                                        </p:attrNameLst>
                                      </p:cBhvr>
                                      <p:to>
                                        <a:srgbClr val="000000"/>
                                      </p:to>
                                    </p:animClr>
                                  </p:subTnLst>
                                </p:cTn>
                              </p:par>
                            </p:childTnLst>
                          </p:cTn>
                        </p:par>
                        <p:par>
                          <p:cTn id="13" fill="hold">
                            <p:stCondLst>
                              <p:cond delay="8500"/>
                            </p:stCondLst>
                            <p:childTnLst>
                              <p:par>
                                <p:cTn id="14" presetID="3" presetClass="emph" presetSubtype="2" fill="hold" grpId="1" nodeType="afterEffect">
                                  <p:stCondLst>
                                    <p:cond delay="3000"/>
                                  </p:stCondLst>
                                  <p:childTnLst>
                                    <p:animClr clrSpc="rgb" dir="cw">
                                      <p:cBhvr override="childStyle">
                                        <p:cTn id="15" dur="1500" fill="hold"/>
                                        <p:tgtEl>
                                          <p:spTgt spid="3"/>
                                        </p:tgtEl>
                                        <p:attrNameLst>
                                          <p:attrName>style.color</p:attrName>
                                        </p:attrNameLst>
                                      </p:cBhvr>
                                      <p:to>
                                        <a:srgbClr val="000000"/>
                                      </p:to>
                                    </p:animClr>
                                  </p:childTnLst>
                                </p:cTn>
                              </p:par>
                            </p:childTnLst>
                          </p:cTn>
                        </p:par>
                        <p:par>
                          <p:cTn id="16" fill="hold">
                            <p:stCondLst>
                              <p:cond delay="13000"/>
                            </p:stCondLst>
                            <p:childTnLst>
                              <p:par>
                                <p:cTn id="17" presetID="3" presetClass="emph" presetSubtype="2" fill="hold" grpId="0" nodeType="afterEffect">
                                  <p:stCondLst>
                                    <p:cond delay="0"/>
                                  </p:stCondLst>
                                  <p:childTnLst>
                                    <p:animClr clrSpc="rgb" dir="cw">
                                      <p:cBhvr override="childStyle">
                                        <p:cTn id="18" dur="500" fill="hold"/>
                                        <p:tgtEl>
                                          <p:spTgt spid="73"/>
                                        </p:tgtEl>
                                        <p:attrNameLst>
                                          <p:attrName>style.color</p:attrName>
                                        </p:attrNameLst>
                                      </p:cBhvr>
                                      <p:to>
                                        <a:srgbClr val="FF001E"/>
                                      </p:to>
                                    </p:animClr>
                                  </p:childTnLst>
                                  <p:subTnLst>
                                    <p:animClr clrSpc="rgb" dir="cw">
                                      <p:cBhvr override="childStyle">
                                        <p:cTn dur="1" fill="hold" display="0" masterRel="nextClick" afterEffect="1"/>
                                        <p:tgtEl>
                                          <p:spTgt spid="73"/>
                                        </p:tgtEl>
                                        <p:attrNameLst>
                                          <p:attrName>ppt_c</p:attrName>
                                        </p:attrNameLst>
                                      </p:cBhvr>
                                      <p:to>
                                        <a:srgbClr val="000000"/>
                                      </p:to>
                                    </p:animClr>
                                  </p:subTnLst>
                                </p:cTn>
                              </p:par>
                            </p:childTnLst>
                          </p:cTn>
                        </p:par>
                        <p:par>
                          <p:cTn id="19" fill="hold">
                            <p:stCondLst>
                              <p:cond delay="13500"/>
                            </p:stCondLst>
                            <p:childTnLst>
                              <p:par>
                                <p:cTn id="20" presetID="3" presetClass="emph" presetSubtype="2" fill="hold" grpId="2" nodeType="afterEffect">
                                  <p:stCondLst>
                                    <p:cond delay="3000"/>
                                  </p:stCondLst>
                                  <p:childTnLst>
                                    <p:animClr clrSpc="rgb" dir="cw">
                                      <p:cBhvr override="childStyle">
                                        <p:cTn id="21" dur="1500" fill="hold"/>
                                        <p:tgtEl>
                                          <p:spTgt spid="3"/>
                                        </p:tgtEl>
                                        <p:attrNameLst>
                                          <p:attrName>style.color</p:attrName>
                                        </p:attrNameLst>
                                      </p:cBhvr>
                                      <p:to>
                                        <a:schemeClr val="tx1"/>
                                      </p:to>
                                    </p:animClr>
                                  </p:childTnLst>
                                </p:cTn>
                              </p:par>
                            </p:childTnLst>
                          </p:cTn>
                        </p:par>
                        <p:par>
                          <p:cTn id="22" fill="hold">
                            <p:stCondLst>
                              <p:cond delay="18000"/>
                            </p:stCondLst>
                            <p:childTnLst>
                              <p:par>
                                <p:cTn id="23" presetID="3" presetClass="emph" presetSubtype="2" fill="hold" grpId="0" nodeType="afterEffect">
                                  <p:stCondLst>
                                    <p:cond delay="0"/>
                                  </p:stCondLst>
                                  <p:childTnLst>
                                    <p:animClr clrSpc="rgb" dir="cw">
                                      <p:cBhvr override="childStyle">
                                        <p:cTn id="24" dur="500" fill="hold"/>
                                        <p:tgtEl>
                                          <p:spTgt spid="40"/>
                                        </p:tgtEl>
                                        <p:attrNameLst>
                                          <p:attrName>style.color</p:attrName>
                                        </p:attrNameLst>
                                      </p:cBhvr>
                                      <p:to>
                                        <a:srgbClr val="FF001E"/>
                                      </p:to>
                                    </p:animClr>
                                  </p:childTnLst>
                                  <p:subTnLst>
                                    <p:animClr clrSpc="rgb" dir="cw">
                                      <p:cBhvr override="childStyle">
                                        <p:cTn dur="1" fill="hold" display="0" masterRel="nextClick" afterEffect="1"/>
                                        <p:tgtEl>
                                          <p:spTgt spid="40"/>
                                        </p:tgtEl>
                                        <p:attrNameLst>
                                          <p:attrName>ppt_c</p:attrName>
                                        </p:attrNameLst>
                                      </p:cBhvr>
                                      <p:to>
                                        <a:srgbClr val="000000"/>
                                      </p:to>
                                    </p:animClr>
                                  </p:subTnLst>
                                </p:cTn>
                              </p:par>
                            </p:childTnLst>
                          </p:cTn>
                        </p:par>
                        <p:par>
                          <p:cTn id="25" fill="hold">
                            <p:stCondLst>
                              <p:cond delay="18500"/>
                            </p:stCondLst>
                            <p:childTnLst>
                              <p:par>
                                <p:cTn id="26" presetID="3" presetClass="emph" presetSubtype="2" fill="hold" grpId="3" nodeType="afterEffect">
                                  <p:stCondLst>
                                    <p:cond delay="3000"/>
                                  </p:stCondLst>
                                  <p:childTnLst>
                                    <p:animClr clrSpc="rgb" dir="cw">
                                      <p:cBhvr override="childStyle">
                                        <p:cTn id="27" dur="1500" fill="hold"/>
                                        <p:tgtEl>
                                          <p:spTgt spid="3"/>
                                        </p:tgtEl>
                                        <p:attrNameLst>
                                          <p:attrName>style.color</p:attrName>
                                        </p:attrNameLst>
                                      </p:cBhvr>
                                      <p:to>
                                        <a:srgbClr val="000000"/>
                                      </p:to>
                                    </p:animClr>
                                  </p:childTnLst>
                                </p:cTn>
                              </p:par>
                            </p:childTnLst>
                          </p:cTn>
                        </p:par>
                        <p:par>
                          <p:cTn id="28" fill="hold">
                            <p:stCondLst>
                              <p:cond delay="23000"/>
                            </p:stCondLst>
                            <p:childTnLst>
                              <p:par>
                                <p:cTn id="29" presetID="3" presetClass="emph" presetSubtype="2" fill="hold" grpId="0" nodeType="afterEffect">
                                  <p:stCondLst>
                                    <p:cond delay="0"/>
                                  </p:stCondLst>
                                  <p:childTnLst>
                                    <p:animClr clrSpc="rgb" dir="cw">
                                      <p:cBhvr override="childStyle">
                                        <p:cTn id="30" dur="500" fill="hold"/>
                                        <p:tgtEl>
                                          <p:spTgt spid="49"/>
                                        </p:tgtEl>
                                        <p:attrNameLst>
                                          <p:attrName>style.color</p:attrName>
                                        </p:attrNameLst>
                                      </p:cBhvr>
                                      <p:to>
                                        <a:srgbClr val="FF001E"/>
                                      </p:to>
                                    </p:animClr>
                                  </p:childTnLst>
                                  <p:subTnLst>
                                    <p:animClr clrSpc="rgb" dir="cw">
                                      <p:cBhvr override="childStyle">
                                        <p:cTn dur="1" fill="hold" display="0" masterRel="nextClick" afterEffect="1"/>
                                        <p:tgtEl>
                                          <p:spTgt spid="49"/>
                                        </p:tgtEl>
                                        <p:attrNameLst>
                                          <p:attrName>ppt_c</p:attrName>
                                        </p:attrNameLst>
                                      </p:cBhvr>
                                      <p:to>
                                        <a:srgbClr val="000000"/>
                                      </p:to>
                                    </p:animClr>
                                  </p:subTnLst>
                                </p:cTn>
                              </p:par>
                            </p:childTnLst>
                          </p:cTn>
                        </p:par>
                        <p:par>
                          <p:cTn id="31" fill="hold">
                            <p:stCondLst>
                              <p:cond delay="23500"/>
                            </p:stCondLst>
                            <p:childTnLst>
                              <p:par>
                                <p:cTn id="32" presetID="3" presetClass="emph" presetSubtype="2" fill="hold" grpId="4" nodeType="afterEffect">
                                  <p:stCondLst>
                                    <p:cond delay="3000"/>
                                  </p:stCondLst>
                                  <p:childTnLst>
                                    <p:animClr clrSpc="rgb" dir="cw">
                                      <p:cBhvr override="childStyle">
                                        <p:cTn id="33" dur="1500" fill="hold"/>
                                        <p:tgtEl>
                                          <p:spTgt spid="3"/>
                                        </p:tgtEl>
                                        <p:attrNameLst>
                                          <p:attrName>style.color</p:attrName>
                                        </p:attrNameLst>
                                      </p:cBhvr>
                                      <p:to>
                                        <a:schemeClr val="tx1"/>
                                      </p:to>
                                    </p:animClr>
                                  </p:childTnLst>
                                </p:cTn>
                              </p:par>
                            </p:childTnLst>
                          </p:cTn>
                        </p:par>
                        <p:par>
                          <p:cTn id="34" fill="hold">
                            <p:stCondLst>
                              <p:cond delay="28000"/>
                            </p:stCondLst>
                            <p:childTnLst>
                              <p:par>
                                <p:cTn id="35" presetID="3" presetClass="emph" presetSubtype="2" fill="hold" grpId="0" nodeType="afterEffect">
                                  <p:stCondLst>
                                    <p:cond delay="0"/>
                                  </p:stCondLst>
                                  <p:childTnLst>
                                    <p:animClr clrSpc="rgb" dir="cw">
                                      <p:cBhvr override="childStyle">
                                        <p:cTn id="36" dur="500" fill="hold"/>
                                        <p:tgtEl>
                                          <p:spTgt spid="22"/>
                                        </p:tgtEl>
                                        <p:attrNameLst>
                                          <p:attrName>style.color</p:attrName>
                                        </p:attrNameLst>
                                      </p:cBhvr>
                                      <p:to>
                                        <a:srgbClr val="FF001E"/>
                                      </p:to>
                                    </p:animClr>
                                  </p:childTnLst>
                                  <p:subTnLst>
                                    <p:animClr clrSpc="rgb" dir="cw">
                                      <p:cBhvr override="childStyle">
                                        <p:cTn dur="1" fill="hold" display="0" masterRel="nextClick" afterEffect="1"/>
                                        <p:tgtEl>
                                          <p:spTgt spid="22"/>
                                        </p:tgtEl>
                                        <p:attrNameLst>
                                          <p:attrName>ppt_c</p:attrName>
                                        </p:attrNameLst>
                                      </p:cBhvr>
                                      <p:to>
                                        <a:srgbClr val="000000"/>
                                      </p:to>
                                    </p:animClr>
                                  </p:subTnLst>
                                </p:cTn>
                              </p:par>
                            </p:childTnLst>
                          </p:cTn>
                        </p:par>
                        <p:par>
                          <p:cTn id="37" fill="hold">
                            <p:stCondLst>
                              <p:cond delay="28500"/>
                            </p:stCondLst>
                            <p:childTnLst>
                              <p:par>
                                <p:cTn id="38" presetID="3" presetClass="emph" presetSubtype="2" fill="hold" grpId="5" nodeType="afterEffect">
                                  <p:stCondLst>
                                    <p:cond delay="3000"/>
                                  </p:stCondLst>
                                  <p:childTnLst>
                                    <p:animClr clrSpc="rgb" dir="cw">
                                      <p:cBhvr override="childStyle">
                                        <p:cTn id="39" dur="1500" fill="hold"/>
                                        <p:tgtEl>
                                          <p:spTgt spid="3"/>
                                        </p:tgtEl>
                                        <p:attrNameLst>
                                          <p:attrName>style.color</p:attrName>
                                        </p:attrNameLst>
                                      </p:cBhvr>
                                      <p:to>
                                        <a:schemeClr val="tx1"/>
                                      </p:to>
                                    </p:animClr>
                                  </p:childTnLst>
                                </p:cTn>
                              </p:par>
                            </p:childTnLst>
                          </p:cTn>
                        </p:par>
                        <p:par>
                          <p:cTn id="40" fill="hold">
                            <p:stCondLst>
                              <p:cond delay="33000"/>
                            </p:stCondLst>
                            <p:childTnLst>
                              <p:par>
                                <p:cTn id="41" presetID="3" presetClass="emph" presetSubtype="2" fill="hold" grpId="0" nodeType="afterEffect">
                                  <p:stCondLst>
                                    <p:cond delay="0"/>
                                  </p:stCondLst>
                                  <p:childTnLst>
                                    <p:animClr clrSpc="rgb" dir="cw">
                                      <p:cBhvr override="childStyle">
                                        <p:cTn id="42" dur="500" fill="hold"/>
                                        <p:tgtEl>
                                          <p:spTgt spid="36"/>
                                        </p:tgtEl>
                                        <p:attrNameLst>
                                          <p:attrName>style.color</p:attrName>
                                        </p:attrNameLst>
                                      </p:cBhvr>
                                      <p:to>
                                        <a:srgbClr val="FF001E"/>
                                      </p:to>
                                    </p:animClr>
                                  </p:childTnLst>
                                  <p:subTnLst>
                                    <p:animClr clrSpc="rgb" dir="cw">
                                      <p:cBhvr override="childStyle">
                                        <p:cTn dur="1" fill="hold" display="0" masterRel="nextClick" afterEffect="1"/>
                                        <p:tgtEl>
                                          <p:spTgt spid="36"/>
                                        </p:tgtEl>
                                        <p:attrNameLst>
                                          <p:attrName>ppt_c</p:attrName>
                                        </p:attrNameLst>
                                      </p:cBhvr>
                                      <p:to>
                                        <a:srgbClr val="000000"/>
                                      </p:to>
                                    </p:animClr>
                                  </p:subTnLst>
                                </p:cTn>
                              </p:par>
                            </p:childTnLst>
                          </p:cTn>
                        </p:par>
                        <p:par>
                          <p:cTn id="43" fill="hold">
                            <p:stCondLst>
                              <p:cond delay="33500"/>
                            </p:stCondLst>
                            <p:childTnLst>
                              <p:par>
                                <p:cTn id="44" presetID="3" presetClass="emph" presetSubtype="2" fill="hold" grpId="29" nodeType="afterEffect">
                                  <p:stCondLst>
                                    <p:cond delay="3000"/>
                                  </p:stCondLst>
                                  <p:childTnLst>
                                    <p:animClr clrSpc="rgb" dir="cw">
                                      <p:cBhvr override="childStyle">
                                        <p:cTn id="45" dur="1500" fill="hold"/>
                                        <p:tgtEl>
                                          <p:spTgt spid="3"/>
                                        </p:tgtEl>
                                        <p:attrNameLst>
                                          <p:attrName>style.color</p:attrName>
                                        </p:attrNameLst>
                                      </p:cBhvr>
                                      <p:to>
                                        <a:schemeClr val="tx1"/>
                                      </p:to>
                                    </p:animClr>
                                  </p:childTnLst>
                                </p:cTn>
                              </p:par>
                            </p:childTnLst>
                          </p:cTn>
                        </p:par>
                        <p:par>
                          <p:cTn id="46" fill="hold">
                            <p:stCondLst>
                              <p:cond delay="38000"/>
                            </p:stCondLst>
                            <p:childTnLst>
                              <p:par>
                                <p:cTn id="47" presetID="3" presetClass="emph" presetSubtype="2" repeatCount="0" fill="hold" grpId="0" nodeType="afterEffect">
                                  <p:stCondLst>
                                    <p:cond delay="0"/>
                                  </p:stCondLst>
                                  <p:childTnLst>
                                    <p:animClr clrSpc="rgb" dir="cw">
                                      <p:cBhvr override="childStyle">
                                        <p:cTn id="48" dur="500" fill="hold"/>
                                        <p:tgtEl>
                                          <p:spTgt spid="30"/>
                                        </p:tgtEl>
                                        <p:attrNameLst>
                                          <p:attrName>style.color</p:attrName>
                                        </p:attrNameLst>
                                      </p:cBhvr>
                                      <p:to>
                                        <a:srgbClr val="FF001E"/>
                                      </p:to>
                                    </p:animClr>
                                  </p:childTnLst>
                                  <p:subTnLst>
                                    <p:animClr clrSpc="rgb" dir="cw">
                                      <p:cBhvr override="childStyle">
                                        <p:cTn dur="1" fill="hold" display="0" masterRel="nextClick" afterEffect="1"/>
                                        <p:tgtEl>
                                          <p:spTgt spid="30"/>
                                        </p:tgtEl>
                                        <p:attrNameLst>
                                          <p:attrName>ppt_c</p:attrName>
                                        </p:attrNameLst>
                                      </p:cBhvr>
                                      <p:to>
                                        <a:srgbClr val="000000"/>
                                      </p:to>
                                    </p:animClr>
                                  </p:subTnLst>
                                </p:cTn>
                              </p:par>
                            </p:childTnLst>
                          </p:cTn>
                        </p:par>
                        <p:par>
                          <p:cTn id="49" fill="hold">
                            <p:stCondLst>
                              <p:cond delay="38500"/>
                            </p:stCondLst>
                            <p:childTnLst>
                              <p:par>
                                <p:cTn id="50" presetID="3" presetClass="emph" presetSubtype="2" fill="hold" grpId="6" nodeType="afterEffect">
                                  <p:stCondLst>
                                    <p:cond delay="3000"/>
                                  </p:stCondLst>
                                  <p:childTnLst>
                                    <p:animClr clrSpc="rgb" dir="cw">
                                      <p:cBhvr override="childStyle">
                                        <p:cTn id="51" dur="1500" fill="hold"/>
                                        <p:tgtEl>
                                          <p:spTgt spid="3"/>
                                        </p:tgtEl>
                                        <p:attrNameLst>
                                          <p:attrName>style.color</p:attrName>
                                        </p:attrNameLst>
                                      </p:cBhvr>
                                      <p:to>
                                        <a:schemeClr val="tx1"/>
                                      </p:to>
                                    </p:animClr>
                                  </p:childTnLst>
                                </p:cTn>
                              </p:par>
                            </p:childTnLst>
                          </p:cTn>
                        </p:par>
                        <p:par>
                          <p:cTn id="52" fill="hold">
                            <p:stCondLst>
                              <p:cond delay="43000"/>
                            </p:stCondLst>
                            <p:childTnLst>
                              <p:par>
                                <p:cTn id="53" presetID="3" presetClass="emph" presetSubtype="2" fill="hold" grpId="0" nodeType="afterEffect">
                                  <p:stCondLst>
                                    <p:cond delay="0"/>
                                  </p:stCondLst>
                                  <p:childTnLst>
                                    <p:animClr clrSpc="rgb" dir="cw">
                                      <p:cBhvr override="childStyle">
                                        <p:cTn id="54" dur="500" fill="hold"/>
                                        <p:tgtEl>
                                          <p:spTgt spid="48"/>
                                        </p:tgtEl>
                                        <p:attrNameLst>
                                          <p:attrName>style.color</p:attrName>
                                        </p:attrNameLst>
                                      </p:cBhvr>
                                      <p:to>
                                        <a:srgbClr val="FF001E"/>
                                      </p:to>
                                    </p:animClr>
                                  </p:childTnLst>
                                  <p:subTnLst>
                                    <p:animClr clrSpc="rgb" dir="cw">
                                      <p:cBhvr override="childStyle">
                                        <p:cTn dur="1" fill="hold" display="0" masterRel="nextClick" afterEffect="1"/>
                                        <p:tgtEl>
                                          <p:spTgt spid="48"/>
                                        </p:tgtEl>
                                        <p:attrNameLst>
                                          <p:attrName>ppt_c</p:attrName>
                                        </p:attrNameLst>
                                      </p:cBhvr>
                                      <p:to>
                                        <a:srgbClr val="000000"/>
                                      </p:to>
                                    </p:animClr>
                                  </p:subTnLst>
                                </p:cTn>
                              </p:par>
                            </p:childTnLst>
                          </p:cTn>
                        </p:par>
                        <p:par>
                          <p:cTn id="55" fill="hold">
                            <p:stCondLst>
                              <p:cond delay="43500"/>
                            </p:stCondLst>
                            <p:childTnLst>
                              <p:par>
                                <p:cTn id="56" presetID="3" presetClass="emph" presetSubtype="2" fill="hold" grpId="7" nodeType="afterEffect">
                                  <p:stCondLst>
                                    <p:cond delay="3000"/>
                                  </p:stCondLst>
                                  <p:childTnLst>
                                    <p:animClr clrSpc="rgb" dir="cw">
                                      <p:cBhvr override="childStyle">
                                        <p:cTn id="57" dur="1500" fill="hold"/>
                                        <p:tgtEl>
                                          <p:spTgt spid="3"/>
                                        </p:tgtEl>
                                        <p:attrNameLst>
                                          <p:attrName>style.color</p:attrName>
                                        </p:attrNameLst>
                                      </p:cBhvr>
                                      <p:to>
                                        <a:schemeClr val="tx1"/>
                                      </p:to>
                                    </p:animClr>
                                  </p:childTnLst>
                                </p:cTn>
                              </p:par>
                            </p:childTnLst>
                          </p:cTn>
                        </p:par>
                        <p:par>
                          <p:cTn id="58" fill="hold">
                            <p:stCondLst>
                              <p:cond delay="48000"/>
                            </p:stCondLst>
                            <p:childTnLst>
                              <p:par>
                                <p:cTn id="59" presetID="3" presetClass="emph" presetSubtype="2" fill="hold" grpId="0" nodeType="afterEffect">
                                  <p:stCondLst>
                                    <p:cond delay="0"/>
                                  </p:stCondLst>
                                  <p:childTnLst>
                                    <p:animClr clrSpc="rgb" dir="cw">
                                      <p:cBhvr override="childStyle">
                                        <p:cTn id="60" dur="500" fill="hold"/>
                                        <p:tgtEl>
                                          <p:spTgt spid="5"/>
                                        </p:tgtEl>
                                        <p:attrNameLst>
                                          <p:attrName>style.color</p:attrName>
                                        </p:attrNameLst>
                                      </p:cBhvr>
                                      <p:to>
                                        <a:srgbClr val="FF001E"/>
                                      </p:to>
                                    </p:animClr>
                                  </p:childTnLst>
                                  <p:subTnLst>
                                    <p:animClr clrSpc="rgb" dir="cw">
                                      <p:cBhvr override="childStyle">
                                        <p:cTn dur="1" fill="hold" display="0" masterRel="nextClick" afterEffect="1"/>
                                        <p:tgtEl>
                                          <p:spTgt spid="5"/>
                                        </p:tgtEl>
                                        <p:attrNameLst>
                                          <p:attrName>ppt_c</p:attrName>
                                        </p:attrNameLst>
                                      </p:cBhvr>
                                      <p:to>
                                        <a:srgbClr val="000000"/>
                                      </p:to>
                                    </p:animClr>
                                  </p:subTnLst>
                                </p:cTn>
                              </p:par>
                            </p:childTnLst>
                          </p:cTn>
                        </p:par>
                        <p:par>
                          <p:cTn id="61" fill="hold">
                            <p:stCondLst>
                              <p:cond delay="48500"/>
                            </p:stCondLst>
                            <p:childTnLst>
                              <p:par>
                                <p:cTn id="62" presetID="3" presetClass="emph" presetSubtype="2" fill="hold" grpId="8" nodeType="afterEffect">
                                  <p:stCondLst>
                                    <p:cond delay="3000"/>
                                  </p:stCondLst>
                                  <p:childTnLst>
                                    <p:animClr clrSpc="rgb" dir="cw">
                                      <p:cBhvr override="childStyle">
                                        <p:cTn id="63" dur="1500" fill="hold"/>
                                        <p:tgtEl>
                                          <p:spTgt spid="3"/>
                                        </p:tgtEl>
                                        <p:attrNameLst>
                                          <p:attrName>style.color</p:attrName>
                                        </p:attrNameLst>
                                      </p:cBhvr>
                                      <p:to>
                                        <a:schemeClr val="tx1"/>
                                      </p:to>
                                    </p:animClr>
                                  </p:childTnLst>
                                </p:cTn>
                              </p:par>
                            </p:childTnLst>
                          </p:cTn>
                        </p:par>
                        <p:par>
                          <p:cTn id="64" fill="hold">
                            <p:stCondLst>
                              <p:cond delay="53000"/>
                            </p:stCondLst>
                            <p:childTnLst>
                              <p:par>
                                <p:cTn id="65" presetID="3" presetClass="emph" presetSubtype="2" fill="hold" grpId="0" nodeType="afterEffect">
                                  <p:stCondLst>
                                    <p:cond delay="0"/>
                                  </p:stCondLst>
                                  <p:childTnLst>
                                    <p:animClr clrSpc="rgb" dir="cw">
                                      <p:cBhvr override="childStyle">
                                        <p:cTn id="66" dur="500" fill="hold"/>
                                        <p:tgtEl>
                                          <p:spTgt spid="47"/>
                                        </p:tgtEl>
                                        <p:attrNameLst>
                                          <p:attrName>style.color</p:attrName>
                                        </p:attrNameLst>
                                      </p:cBhvr>
                                      <p:to>
                                        <a:srgbClr val="FF001E"/>
                                      </p:to>
                                    </p:animClr>
                                  </p:childTnLst>
                                  <p:subTnLst>
                                    <p:animClr clrSpc="rgb" dir="cw">
                                      <p:cBhvr override="childStyle">
                                        <p:cTn dur="1" fill="hold" display="0" masterRel="nextClick" afterEffect="1"/>
                                        <p:tgtEl>
                                          <p:spTgt spid="47"/>
                                        </p:tgtEl>
                                        <p:attrNameLst>
                                          <p:attrName>ppt_c</p:attrName>
                                        </p:attrNameLst>
                                      </p:cBhvr>
                                      <p:to>
                                        <a:srgbClr val="000000"/>
                                      </p:to>
                                    </p:animClr>
                                  </p:subTnLst>
                                </p:cTn>
                              </p:par>
                            </p:childTnLst>
                          </p:cTn>
                        </p:par>
                        <p:par>
                          <p:cTn id="67" fill="hold">
                            <p:stCondLst>
                              <p:cond delay="53500"/>
                            </p:stCondLst>
                            <p:childTnLst>
                              <p:par>
                                <p:cTn id="68" presetID="3" presetClass="emph" presetSubtype="2" fill="hold" grpId="9" nodeType="afterEffect">
                                  <p:stCondLst>
                                    <p:cond delay="3000"/>
                                  </p:stCondLst>
                                  <p:childTnLst>
                                    <p:animClr clrSpc="rgb" dir="cw">
                                      <p:cBhvr override="childStyle">
                                        <p:cTn id="69" dur="1500" fill="hold"/>
                                        <p:tgtEl>
                                          <p:spTgt spid="3"/>
                                        </p:tgtEl>
                                        <p:attrNameLst>
                                          <p:attrName>style.color</p:attrName>
                                        </p:attrNameLst>
                                      </p:cBhvr>
                                      <p:to>
                                        <a:schemeClr val="tx1"/>
                                      </p:to>
                                    </p:animClr>
                                  </p:childTnLst>
                                </p:cTn>
                              </p:par>
                            </p:childTnLst>
                          </p:cTn>
                        </p:par>
                        <p:par>
                          <p:cTn id="70" fill="hold">
                            <p:stCondLst>
                              <p:cond delay="58000"/>
                            </p:stCondLst>
                            <p:childTnLst>
                              <p:par>
                                <p:cTn id="71" presetID="3" presetClass="emph" presetSubtype="2" fill="hold" grpId="0" nodeType="afterEffect">
                                  <p:stCondLst>
                                    <p:cond delay="0"/>
                                  </p:stCondLst>
                                  <p:childTnLst>
                                    <p:animClr clrSpc="rgb" dir="cw">
                                      <p:cBhvr override="childStyle">
                                        <p:cTn id="72" dur="500" fill="hold"/>
                                        <p:tgtEl>
                                          <p:spTgt spid="51"/>
                                        </p:tgtEl>
                                        <p:attrNameLst>
                                          <p:attrName>style.color</p:attrName>
                                        </p:attrNameLst>
                                      </p:cBhvr>
                                      <p:to>
                                        <a:srgbClr val="FF001E"/>
                                      </p:to>
                                    </p:animClr>
                                  </p:childTnLst>
                                  <p:subTnLst>
                                    <p:animClr clrSpc="rgb" dir="cw">
                                      <p:cBhvr override="childStyle">
                                        <p:cTn dur="1" fill="hold" display="0" masterRel="nextClick" afterEffect="1"/>
                                        <p:tgtEl>
                                          <p:spTgt spid="51"/>
                                        </p:tgtEl>
                                        <p:attrNameLst>
                                          <p:attrName>ppt_c</p:attrName>
                                        </p:attrNameLst>
                                      </p:cBhvr>
                                      <p:to>
                                        <a:srgbClr val="000000"/>
                                      </p:to>
                                    </p:animClr>
                                  </p:subTnLst>
                                </p:cTn>
                              </p:par>
                            </p:childTnLst>
                          </p:cTn>
                        </p:par>
                        <p:par>
                          <p:cTn id="73" fill="hold">
                            <p:stCondLst>
                              <p:cond delay="58500"/>
                            </p:stCondLst>
                            <p:childTnLst>
                              <p:par>
                                <p:cTn id="74" presetID="3" presetClass="emph" presetSubtype="2" fill="hold" grpId="10" nodeType="afterEffect">
                                  <p:stCondLst>
                                    <p:cond delay="3000"/>
                                  </p:stCondLst>
                                  <p:childTnLst>
                                    <p:animClr clrSpc="rgb" dir="cw">
                                      <p:cBhvr override="childStyle">
                                        <p:cTn id="75" dur="1500" fill="hold"/>
                                        <p:tgtEl>
                                          <p:spTgt spid="3"/>
                                        </p:tgtEl>
                                        <p:attrNameLst>
                                          <p:attrName>style.color</p:attrName>
                                        </p:attrNameLst>
                                      </p:cBhvr>
                                      <p:to>
                                        <a:schemeClr val="tx1"/>
                                      </p:to>
                                    </p:animClr>
                                  </p:childTnLst>
                                </p:cTn>
                              </p:par>
                            </p:childTnLst>
                          </p:cTn>
                        </p:par>
                        <p:par>
                          <p:cTn id="76" fill="hold">
                            <p:stCondLst>
                              <p:cond delay="63000"/>
                            </p:stCondLst>
                            <p:childTnLst>
                              <p:par>
                                <p:cTn id="77" presetID="3" presetClass="emph" presetSubtype="2" fill="hold" grpId="0" nodeType="afterEffect">
                                  <p:stCondLst>
                                    <p:cond delay="0"/>
                                  </p:stCondLst>
                                  <p:childTnLst>
                                    <p:animClr clrSpc="rgb" dir="cw">
                                      <p:cBhvr override="childStyle">
                                        <p:cTn id="78" dur="500" fill="hold"/>
                                        <p:tgtEl>
                                          <p:spTgt spid="35"/>
                                        </p:tgtEl>
                                        <p:attrNameLst>
                                          <p:attrName>style.color</p:attrName>
                                        </p:attrNameLst>
                                      </p:cBhvr>
                                      <p:to>
                                        <a:srgbClr val="FF001E"/>
                                      </p:to>
                                    </p:animClr>
                                  </p:childTnLst>
                                  <p:subTnLst>
                                    <p:animClr clrSpc="rgb" dir="cw">
                                      <p:cBhvr override="childStyle">
                                        <p:cTn dur="1" fill="hold" display="0" masterRel="nextClick" afterEffect="1"/>
                                        <p:tgtEl>
                                          <p:spTgt spid="35"/>
                                        </p:tgtEl>
                                        <p:attrNameLst>
                                          <p:attrName>ppt_c</p:attrName>
                                        </p:attrNameLst>
                                      </p:cBhvr>
                                      <p:to>
                                        <a:srgbClr val="000000"/>
                                      </p:to>
                                    </p:animClr>
                                  </p:subTnLst>
                                </p:cTn>
                              </p:par>
                            </p:childTnLst>
                          </p:cTn>
                        </p:par>
                        <p:par>
                          <p:cTn id="79" fill="hold">
                            <p:stCondLst>
                              <p:cond delay="63500"/>
                            </p:stCondLst>
                            <p:childTnLst>
                              <p:par>
                                <p:cTn id="80" presetID="3" presetClass="emph" presetSubtype="2" fill="hold" grpId="11" nodeType="afterEffect">
                                  <p:stCondLst>
                                    <p:cond delay="3000"/>
                                  </p:stCondLst>
                                  <p:childTnLst>
                                    <p:animClr clrSpc="rgb" dir="cw">
                                      <p:cBhvr override="childStyle">
                                        <p:cTn id="81" dur="1500" fill="hold"/>
                                        <p:tgtEl>
                                          <p:spTgt spid="3"/>
                                        </p:tgtEl>
                                        <p:attrNameLst>
                                          <p:attrName>style.color</p:attrName>
                                        </p:attrNameLst>
                                      </p:cBhvr>
                                      <p:to>
                                        <a:schemeClr val="tx1"/>
                                      </p:to>
                                    </p:animClr>
                                  </p:childTnLst>
                                </p:cTn>
                              </p:par>
                            </p:childTnLst>
                          </p:cTn>
                        </p:par>
                        <p:par>
                          <p:cTn id="82" fill="hold">
                            <p:stCondLst>
                              <p:cond delay="68000"/>
                            </p:stCondLst>
                            <p:childTnLst>
                              <p:par>
                                <p:cTn id="83" presetID="3" presetClass="emph" presetSubtype="2" fill="hold" grpId="0" nodeType="afterEffect">
                                  <p:stCondLst>
                                    <p:cond delay="0"/>
                                  </p:stCondLst>
                                  <p:childTnLst>
                                    <p:animClr clrSpc="rgb" dir="cw">
                                      <p:cBhvr override="childStyle">
                                        <p:cTn id="84" dur="500" fill="hold"/>
                                        <p:tgtEl>
                                          <p:spTgt spid="46"/>
                                        </p:tgtEl>
                                        <p:attrNameLst>
                                          <p:attrName>style.color</p:attrName>
                                        </p:attrNameLst>
                                      </p:cBhvr>
                                      <p:to>
                                        <a:srgbClr val="FF001E"/>
                                      </p:to>
                                    </p:animClr>
                                  </p:childTnLst>
                                  <p:subTnLst>
                                    <p:animClr clrSpc="rgb" dir="cw">
                                      <p:cBhvr override="childStyle">
                                        <p:cTn dur="1" fill="hold" display="0" masterRel="nextClick" afterEffect="1"/>
                                        <p:tgtEl>
                                          <p:spTgt spid="46"/>
                                        </p:tgtEl>
                                        <p:attrNameLst>
                                          <p:attrName>ppt_c</p:attrName>
                                        </p:attrNameLst>
                                      </p:cBhvr>
                                      <p:to>
                                        <a:srgbClr val="000000"/>
                                      </p:to>
                                    </p:animClr>
                                  </p:subTnLst>
                                </p:cTn>
                              </p:par>
                            </p:childTnLst>
                          </p:cTn>
                        </p:par>
                        <p:par>
                          <p:cTn id="85" fill="hold">
                            <p:stCondLst>
                              <p:cond delay="68500"/>
                            </p:stCondLst>
                            <p:childTnLst>
                              <p:par>
                                <p:cTn id="86" presetID="3" presetClass="emph" presetSubtype="2" fill="hold" grpId="12" nodeType="afterEffect">
                                  <p:stCondLst>
                                    <p:cond delay="3000"/>
                                  </p:stCondLst>
                                  <p:childTnLst>
                                    <p:animClr clrSpc="rgb" dir="cw">
                                      <p:cBhvr override="childStyle">
                                        <p:cTn id="87" dur="1500" fill="hold"/>
                                        <p:tgtEl>
                                          <p:spTgt spid="3"/>
                                        </p:tgtEl>
                                        <p:attrNameLst>
                                          <p:attrName>style.color</p:attrName>
                                        </p:attrNameLst>
                                      </p:cBhvr>
                                      <p:to>
                                        <a:srgbClr val="000000"/>
                                      </p:to>
                                    </p:animClr>
                                  </p:childTnLst>
                                </p:cTn>
                              </p:par>
                            </p:childTnLst>
                          </p:cTn>
                        </p:par>
                        <p:par>
                          <p:cTn id="88" fill="hold">
                            <p:stCondLst>
                              <p:cond delay="73000"/>
                            </p:stCondLst>
                            <p:childTnLst>
                              <p:par>
                                <p:cTn id="89" presetID="3" presetClass="emph" presetSubtype="2" fill="hold" grpId="0" nodeType="afterEffect">
                                  <p:stCondLst>
                                    <p:cond delay="0"/>
                                  </p:stCondLst>
                                  <p:childTnLst>
                                    <p:animClr clrSpc="rgb" dir="cw">
                                      <p:cBhvr override="childStyle">
                                        <p:cTn id="90" dur="500" fill="hold"/>
                                        <p:tgtEl>
                                          <p:spTgt spid="42"/>
                                        </p:tgtEl>
                                        <p:attrNameLst>
                                          <p:attrName>style.color</p:attrName>
                                        </p:attrNameLst>
                                      </p:cBhvr>
                                      <p:to>
                                        <a:srgbClr val="FF001E"/>
                                      </p:to>
                                    </p:animClr>
                                  </p:childTnLst>
                                  <p:subTnLst>
                                    <p:animClr clrSpc="rgb" dir="cw">
                                      <p:cBhvr override="childStyle">
                                        <p:cTn dur="1" fill="hold" display="0" masterRel="nextClick" afterEffect="1"/>
                                        <p:tgtEl>
                                          <p:spTgt spid="42"/>
                                        </p:tgtEl>
                                        <p:attrNameLst>
                                          <p:attrName>ppt_c</p:attrName>
                                        </p:attrNameLst>
                                      </p:cBhvr>
                                      <p:to>
                                        <a:srgbClr val="000000"/>
                                      </p:to>
                                    </p:animClr>
                                  </p:subTnLst>
                                </p:cTn>
                              </p:par>
                            </p:childTnLst>
                          </p:cTn>
                        </p:par>
                        <p:par>
                          <p:cTn id="91" fill="hold">
                            <p:stCondLst>
                              <p:cond delay="73500"/>
                            </p:stCondLst>
                            <p:childTnLst>
                              <p:par>
                                <p:cTn id="92" presetID="3" presetClass="emph" presetSubtype="2" fill="hold" grpId="13" nodeType="afterEffect">
                                  <p:stCondLst>
                                    <p:cond delay="3000"/>
                                  </p:stCondLst>
                                  <p:childTnLst>
                                    <p:animClr clrSpc="rgb" dir="cw">
                                      <p:cBhvr override="childStyle">
                                        <p:cTn id="93" dur="1500" fill="hold"/>
                                        <p:tgtEl>
                                          <p:spTgt spid="3"/>
                                        </p:tgtEl>
                                        <p:attrNameLst>
                                          <p:attrName>style.color</p:attrName>
                                        </p:attrNameLst>
                                      </p:cBhvr>
                                      <p:to>
                                        <a:schemeClr val="tx1"/>
                                      </p:to>
                                    </p:animClr>
                                  </p:childTnLst>
                                </p:cTn>
                              </p:par>
                            </p:childTnLst>
                          </p:cTn>
                        </p:par>
                        <p:par>
                          <p:cTn id="94" fill="hold">
                            <p:stCondLst>
                              <p:cond delay="78000"/>
                            </p:stCondLst>
                            <p:childTnLst>
                              <p:par>
                                <p:cTn id="95" presetID="3" presetClass="emph" presetSubtype="2" fill="hold" grpId="0" nodeType="afterEffect">
                                  <p:stCondLst>
                                    <p:cond delay="0"/>
                                  </p:stCondLst>
                                  <p:childTnLst>
                                    <p:animClr clrSpc="rgb" dir="cw">
                                      <p:cBhvr override="childStyle">
                                        <p:cTn id="96" dur="500" fill="hold"/>
                                        <p:tgtEl>
                                          <p:spTgt spid="70"/>
                                        </p:tgtEl>
                                        <p:attrNameLst>
                                          <p:attrName>style.color</p:attrName>
                                        </p:attrNameLst>
                                      </p:cBhvr>
                                      <p:to>
                                        <a:srgbClr val="FF001E"/>
                                      </p:to>
                                    </p:animClr>
                                  </p:childTnLst>
                                  <p:subTnLst>
                                    <p:animClr clrSpc="rgb" dir="cw">
                                      <p:cBhvr override="childStyle">
                                        <p:cTn dur="1" fill="hold" display="0" masterRel="nextClick" afterEffect="1"/>
                                        <p:tgtEl>
                                          <p:spTgt spid="70"/>
                                        </p:tgtEl>
                                        <p:attrNameLst>
                                          <p:attrName>ppt_c</p:attrName>
                                        </p:attrNameLst>
                                      </p:cBhvr>
                                      <p:to>
                                        <a:srgbClr val="000000"/>
                                      </p:to>
                                    </p:animClr>
                                  </p:subTnLst>
                                </p:cTn>
                              </p:par>
                            </p:childTnLst>
                          </p:cTn>
                        </p:par>
                        <p:par>
                          <p:cTn id="97" fill="hold">
                            <p:stCondLst>
                              <p:cond delay="78500"/>
                            </p:stCondLst>
                            <p:childTnLst>
                              <p:par>
                                <p:cTn id="98" presetID="3" presetClass="emph" presetSubtype="2" fill="hold" grpId="14" nodeType="afterEffect">
                                  <p:stCondLst>
                                    <p:cond delay="3000"/>
                                  </p:stCondLst>
                                  <p:childTnLst>
                                    <p:animClr clrSpc="rgb" dir="cw">
                                      <p:cBhvr override="childStyle">
                                        <p:cTn id="99" dur="1500" fill="hold"/>
                                        <p:tgtEl>
                                          <p:spTgt spid="3"/>
                                        </p:tgtEl>
                                        <p:attrNameLst>
                                          <p:attrName>style.color</p:attrName>
                                        </p:attrNameLst>
                                      </p:cBhvr>
                                      <p:to>
                                        <a:srgbClr val="000000"/>
                                      </p:to>
                                    </p:animClr>
                                  </p:childTnLst>
                                </p:cTn>
                              </p:par>
                            </p:childTnLst>
                          </p:cTn>
                        </p:par>
                        <p:par>
                          <p:cTn id="100" fill="hold">
                            <p:stCondLst>
                              <p:cond delay="83000"/>
                            </p:stCondLst>
                            <p:childTnLst>
                              <p:par>
                                <p:cTn id="101" presetID="3" presetClass="emph" presetSubtype="2" fill="hold" grpId="0" nodeType="afterEffect">
                                  <p:stCondLst>
                                    <p:cond delay="0"/>
                                  </p:stCondLst>
                                  <p:childTnLst>
                                    <p:animClr clrSpc="rgb" dir="cw">
                                      <p:cBhvr override="childStyle">
                                        <p:cTn id="102" dur="500" fill="hold"/>
                                        <p:tgtEl>
                                          <p:spTgt spid="33"/>
                                        </p:tgtEl>
                                        <p:attrNameLst>
                                          <p:attrName>style.color</p:attrName>
                                        </p:attrNameLst>
                                      </p:cBhvr>
                                      <p:to>
                                        <a:srgbClr val="FF001E"/>
                                      </p:to>
                                    </p:animClr>
                                  </p:childTnLst>
                                  <p:subTnLst>
                                    <p:animClr clrSpc="rgb" dir="cw">
                                      <p:cBhvr override="childStyle">
                                        <p:cTn dur="1" fill="hold" display="0" masterRel="nextClick" afterEffect="1"/>
                                        <p:tgtEl>
                                          <p:spTgt spid="33"/>
                                        </p:tgtEl>
                                        <p:attrNameLst>
                                          <p:attrName>ppt_c</p:attrName>
                                        </p:attrNameLst>
                                      </p:cBhvr>
                                      <p:to>
                                        <a:srgbClr val="000000"/>
                                      </p:to>
                                    </p:animClr>
                                  </p:subTnLst>
                                </p:cTn>
                              </p:par>
                            </p:childTnLst>
                          </p:cTn>
                        </p:par>
                        <p:par>
                          <p:cTn id="103" fill="hold">
                            <p:stCondLst>
                              <p:cond delay="83500"/>
                            </p:stCondLst>
                            <p:childTnLst>
                              <p:par>
                                <p:cTn id="104" presetID="3" presetClass="emph" presetSubtype="2" fill="hold" grpId="15" nodeType="afterEffect">
                                  <p:stCondLst>
                                    <p:cond delay="3000"/>
                                  </p:stCondLst>
                                  <p:childTnLst>
                                    <p:animClr clrSpc="rgb" dir="cw">
                                      <p:cBhvr override="childStyle">
                                        <p:cTn id="105" dur="1500" fill="hold"/>
                                        <p:tgtEl>
                                          <p:spTgt spid="3"/>
                                        </p:tgtEl>
                                        <p:attrNameLst>
                                          <p:attrName>style.color</p:attrName>
                                        </p:attrNameLst>
                                      </p:cBhvr>
                                      <p:to>
                                        <a:schemeClr val="tx1"/>
                                      </p:to>
                                    </p:animClr>
                                  </p:childTnLst>
                                </p:cTn>
                              </p:par>
                            </p:childTnLst>
                          </p:cTn>
                        </p:par>
                        <p:par>
                          <p:cTn id="106" fill="hold">
                            <p:stCondLst>
                              <p:cond delay="88000"/>
                            </p:stCondLst>
                            <p:childTnLst>
                              <p:par>
                                <p:cTn id="107" presetID="3" presetClass="emph" presetSubtype="2" fill="hold" grpId="0" nodeType="afterEffect">
                                  <p:stCondLst>
                                    <p:cond delay="0"/>
                                  </p:stCondLst>
                                  <p:childTnLst>
                                    <p:animClr clrSpc="rgb" dir="cw">
                                      <p:cBhvr override="childStyle">
                                        <p:cTn id="108" dur="500" fill="hold"/>
                                        <p:tgtEl>
                                          <p:spTgt spid="72"/>
                                        </p:tgtEl>
                                        <p:attrNameLst>
                                          <p:attrName>style.color</p:attrName>
                                        </p:attrNameLst>
                                      </p:cBhvr>
                                      <p:to>
                                        <a:srgbClr val="FF001E"/>
                                      </p:to>
                                    </p:animClr>
                                  </p:childTnLst>
                                  <p:subTnLst>
                                    <p:animClr clrSpc="rgb" dir="cw">
                                      <p:cBhvr override="childStyle">
                                        <p:cTn dur="1" fill="hold" display="0" masterRel="nextClick" afterEffect="1"/>
                                        <p:tgtEl>
                                          <p:spTgt spid="72"/>
                                        </p:tgtEl>
                                        <p:attrNameLst>
                                          <p:attrName>ppt_c</p:attrName>
                                        </p:attrNameLst>
                                      </p:cBhvr>
                                      <p:to>
                                        <a:srgbClr val="000000"/>
                                      </p:to>
                                    </p:animClr>
                                  </p:subTnLst>
                                </p:cTn>
                              </p:par>
                            </p:childTnLst>
                          </p:cTn>
                        </p:par>
                        <p:par>
                          <p:cTn id="109" fill="hold">
                            <p:stCondLst>
                              <p:cond delay="88500"/>
                            </p:stCondLst>
                            <p:childTnLst>
                              <p:par>
                                <p:cTn id="110" presetID="3" presetClass="emph" presetSubtype="2" fill="hold" grpId="16" nodeType="afterEffect">
                                  <p:stCondLst>
                                    <p:cond delay="3000"/>
                                  </p:stCondLst>
                                  <p:childTnLst>
                                    <p:animClr clrSpc="rgb" dir="cw">
                                      <p:cBhvr override="childStyle">
                                        <p:cTn id="111" dur="1500" fill="hold"/>
                                        <p:tgtEl>
                                          <p:spTgt spid="3"/>
                                        </p:tgtEl>
                                        <p:attrNameLst>
                                          <p:attrName>style.color</p:attrName>
                                        </p:attrNameLst>
                                      </p:cBhvr>
                                      <p:to>
                                        <a:srgbClr val="000000"/>
                                      </p:to>
                                    </p:animClr>
                                  </p:childTnLst>
                                </p:cTn>
                              </p:par>
                            </p:childTnLst>
                          </p:cTn>
                        </p:par>
                        <p:par>
                          <p:cTn id="112" fill="hold">
                            <p:stCondLst>
                              <p:cond delay="93000"/>
                            </p:stCondLst>
                            <p:childTnLst>
                              <p:par>
                                <p:cTn id="113" presetID="3" presetClass="emph" presetSubtype="2" fill="hold" grpId="0" nodeType="afterEffect">
                                  <p:stCondLst>
                                    <p:cond delay="0"/>
                                  </p:stCondLst>
                                  <p:childTnLst>
                                    <p:animClr clrSpc="rgb" dir="cw">
                                      <p:cBhvr override="childStyle">
                                        <p:cTn id="114" dur="500" fill="hold"/>
                                        <p:tgtEl>
                                          <p:spTgt spid="38"/>
                                        </p:tgtEl>
                                        <p:attrNameLst>
                                          <p:attrName>style.color</p:attrName>
                                        </p:attrNameLst>
                                      </p:cBhvr>
                                      <p:to>
                                        <a:srgbClr val="FF001E"/>
                                      </p:to>
                                    </p:animClr>
                                  </p:childTnLst>
                                  <p:subTnLst>
                                    <p:animClr clrSpc="rgb" dir="cw">
                                      <p:cBhvr override="childStyle">
                                        <p:cTn dur="1" fill="hold" display="0" masterRel="nextClick" afterEffect="1"/>
                                        <p:tgtEl>
                                          <p:spTgt spid="38"/>
                                        </p:tgtEl>
                                        <p:attrNameLst>
                                          <p:attrName>ppt_c</p:attrName>
                                        </p:attrNameLst>
                                      </p:cBhvr>
                                      <p:to>
                                        <a:srgbClr val="000000"/>
                                      </p:to>
                                    </p:animClr>
                                  </p:subTnLst>
                                </p:cTn>
                              </p:par>
                            </p:childTnLst>
                          </p:cTn>
                        </p:par>
                        <p:par>
                          <p:cTn id="115" fill="hold">
                            <p:stCondLst>
                              <p:cond delay="93500"/>
                            </p:stCondLst>
                            <p:childTnLst>
                              <p:par>
                                <p:cTn id="116" presetID="3" presetClass="emph" presetSubtype="2" fill="hold" grpId="17" nodeType="afterEffect">
                                  <p:stCondLst>
                                    <p:cond delay="3000"/>
                                  </p:stCondLst>
                                  <p:childTnLst>
                                    <p:animClr clrSpc="rgb" dir="cw">
                                      <p:cBhvr override="childStyle">
                                        <p:cTn id="117" dur="1500" fill="hold"/>
                                        <p:tgtEl>
                                          <p:spTgt spid="3"/>
                                        </p:tgtEl>
                                        <p:attrNameLst>
                                          <p:attrName>style.color</p:attrName>
                                        </p:attrNameLst>
                                      </p:cBhvr>
                                      <p:to>
                                        <a:schemeClr val="tx1"/>
                                      </p:to>
                                    </p:animClr>
                                  </p:childTnLst>
                                </p:cTn>
                              </p:par>
                            </p:childTnLst>
                          </p:cTn>
                        </p:par>
                        <p:par>
                          <p:cTn id="118" fill="hold">
                            <p:stCondLst>
                              <p:cond delay="98000"/>
                            </p:stCondLst>
                            <p:childTnLst>
                              <p:par>
                                <p:cTn id="119" presetID="3" presetClass="emph" presetSubtype="2" fill="hold" grpId="0" nodeType="afterEffect">
                                  <p:stCondLst>
                                    <p:cond delay="0"/>
                                  </p:stCondLst>
                                  <p:childTnLst>
                                    <p:animClr clrSpc="rgb" dir="cw">
                                      <p:cBhvr override="childStyle">
                                        <p:cTn id="120" dur="500" fill="hold"/>
                                        <p:tgtEl>
                                          <p:spTgt spid="32"/>
                                        </p:tgtEl>
                                        <p:attrNameLst>
                                          <p:attrName>style.color</p:attrName>
                                        </p:attrNameLst>
                                      </p:cBhvr>
                                      <p:to>
                                        <a:srgbClr val="FF001E"/>
                                      </p:to>
                                    </p:animClr>
                                  </p:childTnLst>
                                  <p:subTnLst>
                                    <p:animClr clrSpc="rgb" dir="cw">
                                      <p:cBhvr override="childStyle">
                                        <p:cTn dur="1" fill="hold" display="0" masterRel="nextClick" afterEffect="1"/>
                                        <p:tgtEl>
                                          <p:spTgt spid="32"/>
                                        </p:tgtEl>
                                        <p:attrNameLst>
                                          <p:attrName>ppt_c</p:attrName>
                                        </p:attrNameLst>
                                      </p:cBhvr>
                                      <p:to>
                                        <a:srgbClr val="000000"/>
                                      </p:to>
                                    </p:animClr>
                                  </p:subTnLst>
                                </p:cTn>
                              </p:par>
                            </p:childTnLst>
                          </p:cTn>
                        </p:par>
                        <p:par>
                          <p:cTn id="121" fill="hold">
                            <p:stCondLst>
                              <p:cond delay="98500"/>
                            </p:stCondLst>
                            <p:childTnLst>
                              <p:par>
                                <p:cTn id="122" presetID="3" presetClass="emph" presetSubtype="2" fill="hold" grpId="18" nodeType="afterEffect">
                                  <p:stCondLst>
                                    <p:cond delay="3000"/>
                                  </p:stCondLst>
                                  <p:childTnLst>
                                    <p:animClr clrSpc="rgb" dir="cw">
                                      <p:cBhvr override="childStyle">
                                        <p:cTn id="123" dur="1500" fill="hold"/>
                                        <p:tgtEl>
                                          <p:spTgt spid="3"/>
                                        </p:tgtEl>
                                        <p:attrNameLst>
                                          <p:attrName>style.color</p:attrName>
                                        </p:attrNameLst>
                                      </p:cBhvr>
                                      <p:to>
                                        <a:schemeClr val="tx1"/>
                                      </p:to>
                                    </p:animClr>
                                  </p:childTnLst>
                                </p:cTn>
                              </p:par>
                            </p:childTnLst>
                          </p:cTn>
                        </p:par>
                        <p:par>
                          <p:cTn id="124" fill="hold">
                            <p:stCondLst>
                              <p:cond delay="103000"/>
                            </p:stCondLst>
                            <p:childTnLst>
                              <p:par>
                                <p:cTn id="125" presetID="3" presetClass="emph" presetSubtype="2" fill="hold" grpId="0" nodeType="afterEffect">
                                  <p:stCondLst>
                                    <p:cond delay="0"/>
                                  </p:stCondLst>
                                  <p:childTnLst>
                                    <p:animClr clrSpc="rgb" dir="cw">
                                      <p:cBhvr override="childStyle">
                                        <p:cTn id="126" dur="500" fill="hold"/>
                                        <p:tgtEl>
                                          <p:spTgt spid="44"/>
                                        </p:tgtEl>
                                        <p:attrNameLst>
                                          <p:attrName>style.color</p:attrName>
                                        </p:attrNameLst>
                                      </p:cBhvr>
                                      <p:to>
                                        <a:srgbClr val="FF001E"/>
                                      </p:to>
                                    </p:animClr>
                                  </p:childTnLst>
                                  <p:subTnLst>
                                    <p:animClr clrSpc="rgb" dir="cw">
                                      <p:cBhvr override="childStyle">
                                        <p:cTn dur="1" fill="hold" display="0" masterRel="nextClick" afterEffect="1"/>
                                        <p:tgtEl>
                                          <p:spTgt spid="44"/>
                                        </p:tgtEl>
                                        <p:attrNameLst>
                                          <p:attrName>ppt_c</p:attrName>
                                        </p:attrNameLst>
                                      </p:cBhvr>
                                      <p:to>
                                        <a:srgbClr val="000000"/>
                                      </p:to>
                                    </p:animClr>
                                  </p:subTnLst>
                                </p:cTn>
                              </p:par>
                            </p:childTnLst>
                          </p:cTn>
                        </p:par>
                        <p:par>
                          <p:cTn id="127" fill="hold">
                            <p:stCondLst>
                              <p:cond delay="103500"/>
                            </p:stCondLst>
                            <p:childTnLst>
                              <p:par>
                                <p:cTn id="128" presetID="3" presetClass="emph" presetSubtype="2" fill="hold" grpId="19" nodeType="afterEffect">
                                  <p:stCondLst>
                                    <p:cond delay="3000"/>
                                  </p:stCondLst>
                                  <p:childTnLst>
                                    <p:animClr clrSpc="rgb" dir="cw">
                                      <p:cBhvr override="childStyle">
                                        <p:cTn id="129" dur="1500" fill="hold"/>
                                        <p:tgtEl>
                                          <p:spTgt spid="3"/>
                                        </p:tgtEl>
                                        <p:attrNameLst>
                                          <p:attrName>style.color</p:attrName>
                                        </p:attrNameLst>
                                      </p:cBhvr>
                                      <p:to>
                                        <a:schemeClr val="tx1"/>
                                      </p:to>
                                    </p:animClr>
                                  </p:childTnLst>
                                </p:cTn>
                              </p:par>
                            </p:childTnLst>
                          </p:cTn>
                        </p:par>
                        <p:par>
                          <p:cTn id="130" fill="hold">
                            <p:stCondLst>
                              <p:cond delay="108000"/>
                            </p:stCondLst>
                            <p:childTnLst>
                              <p:par>
                                <p:cTn id="131" presetID="3" presetClass="emph" presetSubtype="2" fill="hold" grpId="0" nodeType="afterEffect">
                                  <p:stCondLst>
                                    <p:cond delay="0"/>
                                  </p:stCondLst>
                                  <p:childTnLst>
                                    <p:animClr clrSpc="rgb" dir="cw">
                                      <p:cBhvr override="childStyle">
                                        <p:cTn id="132" dur="500" fill="hold"/>
                                        <p:tgtEl>
                                          <p:spTgt spid="41"/>
                                        </p:tgtEl>
                                        <p:attrNameLst>
                                          <p:attrName>style.color</p:attrName>
                                        </p:attrNameLst>
                                      </p:cBhvr>
                                      <p:to>
                                        <a:srgbClr val="FF001E"/>
                                      </p:to>
                                    </p:animClr>
                                  </p:childTnLst>
                                  <p:subTnLst>
                                    <p:animClr clrSpc="rgb" dir="cw">
                                      <p:cBhvr override="childStyle">
                                        <p:cTn dur="1" fill="hold" display="0" masterRel="nextClick" afterEffect="1"/>
                                        <p:tgtEl>
                                          <p:spTgt spid="41"/>
                                        </p:tgtEl>
                                        <p:attrNameLst>
                                          <p:attrName>ppt_c</p:attrName>
                                        </p:attrNameLst>
                                      </p:cBhvr>
                                      <p:to>
                                        <a:srgbClr val="000000"/>
                                      </p:to>
                                    </p:animClr>
                                  </p:subTnLst>
                                </p:cTn>
                              </p:par>
                            </p:childTnLst>
                          </p:cTn>
                        </p:par>
                        <p:par>
                          <p:cTn id="133" fill="hold">
                            <p:stCondLst>
                              <p:cond delay="108500"/>
                            </p:stCondLst>
                            <p:childTnLst>
                              <p:par>
                                <p:cTn id="134" presetID="3" presetClass="emph" presetSubtype="2" fill="hold" grpId="20" nodeType="afterEffect">
                                  <p:stCondLst>
                                    <p:cond delay="3000"/>
                                  </p:stCondLst>
                                  <p:childTnLst>
                                    <p:animClr clrSpc="rgb" dir="cw">
                                      <p:cBhvr override="childStyle">
                                        <p:cTn id="135" dur="1500" fill="hold"/>
                                        <p:tgtEl>
                                          <p:spTgt spid="3"/>
                                        </p:tgtEl>
                                        <p:attrNameLst>
                                          <p:attrName>style.color</p:attrName>
                                        </p:attrNameLst>
                                      </p:cBhvr>
                                      <p:to>
                                        <a:schemeClr val="tx1"/>
                                      </p:to>
                                    </p:animClr>
                                  </p:childTnLst>
                                </p:cTn>
                              </p:par>
                            </p:childTnLst>
                          </p:cTn>
                        </p:par>
                        <p:par>
                          <p:cTn id="136" fill="hold">
                            <p:stCondLst>
                              <p:cond delay="113000"/>
                            </p:stCondLst>
                            <p:childTnLst>
                              <p:par>
                                <p:cTn id="137" presetID="3" presetClass="emph" presetSubtype="2" fill="hold" grpId="0" nodeType="afterEffect">
                                  <p:stCondLst>
                                    <p:cond delay="0"/>
                                  </p:stCondLst>
                                  <p:childTnLst>
                                    <p:animClr clrSpc="rgb" dir="cw">
                                      <p:cBhvr override="childStyle">
                                        <p:cTn id="138" dur="500" fill="hold"/>
                                        <p:tgtEl>
                                          <p:spTgt spid="39"/>
                                        </p:tgtEl>
                                        <p:attrNameLst>
                                          <p:attrName>style.color</p:attrName>
                                        </p:attrNameLst>
                                      </p:cBhvr>
                                      <p:to>
                                        <a:srgbClr val="FF001E"/>
                                      </p:to>
                                    </p:animClr>
                                  </p:childTnLst>
                                  <p:subTnLst>
                                    <p:animClr clrSpc="rgb" dir="cw">
                                      <p:cBhvr override="childStyle">
                                        <p:cTn dur="1" fill="hold" display="0" masterRel="nextClick" afterEffect="1"/>
                                        <p:tgtEl>
                                          <p:spTgt spid="39"/>
                                        </p:tgtEl>
                                        <p:attrNameLst>
                                          <p:attrName>ppt_c</p:attrName>
                                        </p:attrNameLst>
                                      </p:cBhvr>
                                      <p:to>
                                        <a:srgbClr val="000000"/>
                                      </p:to>
                                    </p:animClr>
                                  </p:subTnLst>
                                </p:cTn>
                              </p:par>
                            </p:childTnLst>
                          </p:cTn>
                        </p:par>
                        <p:par>
                          <p:cTn id="139" fill="hold">
                            <p:stCondLst>
                              <p:cond delay="113500"/>
                            </p:stCondLst>
                            <p:childTnLst>
                              <p:par>
                                <p:cTn id="140" presetID="3" presetClass="emph" presetSubtype="2" fill="hold" grpId="21" nodeType="afterEffect">
                                  <p:stCondLst>
                                    <p:cond delay="3000"/>
                                  </p:stCondLst>
                                  <p:childTnLst>
                                    <p:animClr clrSpc="rgb" dir="cw">
                                      <p:cBhvr override="childStyle">
                                        <p:cTn id="141" dur="1500" fill="hold"/>
                                        <p:tgtEl>
                                          <p:spTgt spid="3"/>
                                        </p:tgtEl>
                                        <p:attrNameLst>
                                          <p:attrName>style.color</p:attrName>
                                        </p:attrNameLst>
                                      </p:cBhvr>
                                      <p:to>
                                        <a:schemeClr val="tx1"/>
                                      </p:to>
                                    </p:animClr>
                                  </p:childTnLst>
                                </p:cTn>
                              </p:par>
                            </p:childTnLst>
                          </p:cTn>
                        </p:par>
                        <p:par>
                          <p:cTn id="142" fill="hold">
                            <p:stCondLst>
                              <p:cond delay="118000"/>
                            </p:stCondLst>
                            <p:childTnLst>
                              <p:par>
                                <p:cTn id="143" presetID="3" presetClass="emph" presetSubtype="2" fill="hold" grpId="0" nodeType="afterEffect">
                                  <p:stCondLst>
                                    <p:cond delay="0"/>
                                  </p:stCondLst>
                                  <p:childTnLst>
                                    <p:animClr clrSpc="rgb" dir="cw">
                                      <p:cBhvr override="childStyle">
                                        <p:cTn id="144" dur="500" fill="hold"/>
                                        <p:tgtEl>
                                          <p:spTgt spid="31"/>
                                        </p:tgtEl>
                                        <p:attrNameLst>
                                          <p:attrName>style.color</p:attrName>
                                        </p:attrNameLst>
                                      </p:cBhvr>
                                      <p:to>
                                        <a:srgbClr val="FF001E"/>
                                      </p:to>
                                    </p:animClr>
                                  </p:childTnLst>
                                  <p:subTnLst>
                                    <p:animClr clrSpc="rgb" dir="cw">
                                      <p:cBhvr override="childStyle">
                                        <p:cTn dur="1" fill="hold" display="0" masterRel="nextClick" afterEffect="1"/>
                                        <p:tgtEl>
                                          <p:spTgt spid="31"/>
                                        </p:tgtEl>
                                        <p:attrNameLst>
                                          <p:attrName>ppt_c</p:attrName>
                                        </p:attrNameLst>
                                      </p:cBhvr>
                                      <p:to>
                                        <a:srgbClr val="000000"/>
                                      </p:to>
                                    </p:animClr>
                                  </p:subTnLst>
                                </p:cTn>
                              </p:par>
                            </p:childTnLst>
                          </p:cTn>
                        </p:par>
                        <p:par>
                          <p:cTn id="145" fill="hold">
                            <p:stCondLst>
                              <p:cond delay="118500"/>
                            </p:stCondLst>
                            <p:childTnLst>
                              <p:par>
                                <p:cTn id="146" presetID="3" presetClass="emph" presetSubtype="2" repeatCount="0" fill="hold" grpId="22" nodeType="afterEffect">
                                  <p:stCondLst>
                                    <p:cond delay="3000"/>
                                  </p:stCondLst>
                                  <p:childTnLst>
                                    <p:animClr clrSpc="rgb" dir="cw">
                                      <p:cBhvr override="childStyle">
                                        <p:cTn id="147" dur="1500" fill="hold"/>
                                        <p:tgtEl>
                                          <p:spTgt spid="3"/>
                                        </p:tgtEl>
                                        <p:attrNameLst>
                                          <p:attrName>style.color</p:attrName>
                                        </p:attrNameLst>
                                      </p:cBhvr>
                                      <p:to>
                                        <a:schemeClr val="tx1"/>
                                      </p:to>
                                    </p:animClr>
                                  </p:childTnLst>
                                </p:cTn>
                              </p:par>
                            </p:childTnLst>
                          </p:cTn>
                        </p:par>
                        <p:par>
                          <p:cTn id="148" fill="hold">
                            <p:stCondLst>
                              <p:cond delay="123000"/>
                            </p:stCondLst>
                            <p:childTnLst>
                              <p:par>
                                <p:cTn id="149" presetID="3" presetClass="emph" presetSubtype="2" fill="hold" grpId="0" nodeType="afterEffect">
                                  <p:stCondLst>
                                    <p:cond delay="0"/>
                                  </p:stCondLst>
                                  <p:childTnLst>
                                    <p:animClr clrSpc="rgb" dir="cw">
                                      <p:cBhvr override="childStyle">
                                        <p:cTn id="150" dur="500" fill="hold"/>
                                        <p:tgtEl>
                                          <p:spTgt spid="29"/>
                                        </p:tgtEl>
                                        <p:attrNameLst>
                                          <p:attrName>style.color</p:attrName>
                                        </p:attrNameLst>
                                      </p:cBhvr>
                                      <p:to>
                                        <a:srgbClr val="FF001E"/>
                                      </p:to>
                                    </p:animClr>
                                  </p:childTnLst>
                                  <p:subTnLst>
                                    <p:animClr clrSpc="rgb" dir="cw">
                                      <p:cBhvr override="childStyle">
                                        <p:cTn dur="1" fill="hold" display="0" masterRel="nextClick" afterEffect="1"/>
                                        <p:tgtEl>
                                          <p:spTgt spid="29"/>
                                        </p:tgtEl>
                                        <p:attrNameLst>
                                          <p:attrName>ppt_c</p:attrName>
                                        </p:attrNameLst>
                                      </p:cBhvr>
                                      <p:to>
                                        <a:srgbClr val="000000"/>
                                      </p:to>
                                    </p:animClr>
                                  </p:subTnLst>
                                </p:cTn>
                              </p:par>
                            </p:childTnLst>
                          </p:cTn>
                        </p:par>
                        <p:par>
                          <p:cTn id="151" fill="hold">
                            <p:stCondLst>
                              <p:cond delay="123500"/>
                            </p:stCondLst>
                            <p:childTnLst>
                              <p:par>
                                <p:cTn id="152" presetID="3" presetClass="emph" presetSubtype="2" fill="hold" grpId="23" nodeType="afterEffect">
                                  <p:stCondLst>
                                    <p:cond delay="3000"/>
                                  </p:stCondLst>
                                  <p:childTnLst>
                                    <p:animClr clrSpc="rgb" dir="cw">
                                      <p:cBhvr override="childStyle">
                                        <p:cTn id="153" dur="1500" fill="hold"/>
                                        <p:tgtEl>
                                          <p:spTgt spid="3"/>
                                        </p:tgtEl>
                                        <p:attrNameLst>
                                          <p:attrName>style.color</p:attrName>
                                        </p:attrNameLst>
                                      </p:cBhvr>
                                      <p:to>
                                        <a:srgbClr val="000000"/>
                                      </p:to>
                                    </p:animClr>
                                  </p:childTnLst>
                                </p:cTn>
                              </p:par>
                            </p:childTnLst>
                          </p:cTn>
                        </p:par>
                        <p:par>
                          <p:cTn id="154" fill="hold">
                            <p:stCondLst>
                              <p:cond delay="128000"/>
                            </p:stCondLst>
                            <p:childTnLst>
                              <p:par>
                                <p:cTn id="155" presetID="3" presetClass="emph" presetSubtype="2" fill="hold" grpId="0" nodeType="afterEffect">
                                  <p:stCondLst>
                                    <p:cond delay="0"/>
                                  </p:stCondLst>
                                  <p:childTnLst>
                                    <p:animClr clrSpc="rgb" dir="cw">
                                      <p:cBhvr override="childStyle">
                                        <p:cTn id="156" dur="500" fill="hold"/>
                                        <p:tgtEl>
                                          <p:spTgt spid="23"/>
                                        </p:tgtEl>
                                        <p:attrNameLst>
                                          <p:attrName>style.color</p:attrName>
                                        </p:attrNameLst>
                                      </p:cBhvr>
                                      <p:to>
                                        <a:srgbClr val="FF001E"/>
                                      </p:to>
                                    </p:animClr>
                                  </p:childTnLst>
                                  <p:subTnLst>
                                    <p:animClr clrSpc="rgb" dir="cw">
                                      <p:cBhvr override="childStyle">
                                        <p:cTn dur="1" fill="hold" display="0" masterRel="nextClick" afterEffect="1"/>
                                        <p:tgtEl>
                                          <p:spTgt spid="23"/>
                                        </p:tgtEl>
                                        <p:attrNameLst>
                                          <p:attrName>ppt_c</p:attrName>
                                        </p:attrNameLst>
                                      </p:cBhvr>
                                      <p:to>
                                        <a:srgbClr val="000000"/>
                                      </p:to>
                                    </p:animClr>
                                  </p:subTnLst>
                                </p:cTn>
                              </p:par>
                            </p:childTnLst>
                          </p:cTn>
                        </p:par>
                        <p:par>
                          <p:cTn id="157" fill="hold">
                            <p:stCondLst>
                              <p:cond delay="128500"/>
                            </p:stCondLst>
                            <p:childTnLst>
                              <p:par>
                                <p:cTn id="158" presetID="3" presetClass="emph" presetSubtype="2" fill="hold" grpId="24" nodeType="afterEffect">
                                  <p:stCondLst>
                                    <p:cond delay="3000"/>
                                  </p:stCondLst>
                                  <p:childTnLst>
                                    <p:animClr clrSpc="rgb" dir="cw">
                                      <p:cBhvr override="childStyle">
                                        <p:cTn id="159" dur="1500" fill="hold"/>
                                        <p:tgtEl>
                                          <p:spTgt spid="3"/>
                                        </p:tgtEl>
                                        <p:attrNameLst>
                                          <p:attrName>style.color</p:attrName>
                                        </p:attrNameLst>
                                      </p:cBhvr>
                                      <p:to>
                                        <a:schemeClr val="tx1"/>
                                      </p:to>
                                    </p:animClr>
                                  </p:childTnLst>
                                </p:cTn>
                              </p:par>
                            </p:childTnLst>
                          </p:cTn>
                        </p:par>
                        <p:par>
                          <p:cTn id="160" fill="hold">
                            <p:stCondLst>
                              <p:cond delay="133000"/>
                            </p:stCondLst>
                            <p:childTnLst>
                              <p:par>
                                <p:cTn id="161" presetID="3" presetClass="emph" presetSubtype="2" fill="hold" grpId="0" nodeType="afterEffect">
                                  <p:stCondLst>
                                    <p:cond delay="0"/>
                                  </p:stCondLst>
                                  <p:childTnLst>
                                    <p:animClr clrSpc="rgb" dir="cw">
                                      <p:cBhvr override="childStyle">
                                        <p:cTn id="162" dur="500" fill="hold"/>
                                        <p:tgtEl>
                                          <p:spTgt spid="26"/>
                                        </p:tgtEl>
                                        <p:attrNameLst>
                                          <p:attrName>style.color</p:attrName>
                                        </p:attrNameLst>
                                      </p:cBhvr>
                                      <p:to>
                                        <a:srgbClr val="FF001E"/>
                                      </p:to>
                                    </p:animClr>
                                  </p:childTnLst>
                                  <p:subTnLst>
                                    <p:animClr clrSpc="rgb" dir="cw">
                                      <p:cBhvr override="childStyle">
                                        <p:cTn dur="1" fill="hold" display="0" masterRel="nextClick" afterEffect="1"/>
                                        <p:tgtEl>
                                          <p:spTgt spid="26"/>
                                        </p:tgtEl>
                                        <p:attrNameLst>
                                          <p:attrName>ppt_c</p:attrName>
                                        </p:attrNameLst>
                                      </p:cBhvr>
                                      <p:to>
                                        <a:srgbClr val="000000"/>
                                      </p:to>
                                    </p:animClr>
                                  </p:subTnLst>
                                </p:cTn>
                              </p:par>
                            </p:childTnLst>
                          </p:cTn>
                        </p:par>
                        <p:par>
                          <p:cTn id="163" fill="hold">
                            <p:stCondLst>
                              <p:cond delay="133500"/>
                            </p:stCondLst>
                            <p:childTnLst>
                              <p:par>
                                <p:cTn id="164" presetID="3" presetClass="emph" presetSubtype="2" fill="hold" grpId="25" nodeType="afterEffect">
                                  <p:stCondLst>
                                    <p:cond delay="3000"/>
                                  </p:stCondLst>
                                  <p:childTnLst>
                                    <p:animClr clrSpc="rgb" dir="cw">
                                      <p:cBhvr override="childStyle">
                                        <p:cTn id="165" dur="1500" fill="hold"/>
                                        <p:tgtEl>
                                          <p:spTgt spid="3"/>
                                        </p:tgtEl>
                                        <p:attrNameLst>
                                          <p:attrName>style.color</p:attrName>
                                        </p:attrNameLst>
                                      </p:cBhvr>
                                      <p:to>
                                        <a:schemeClr val="tx1"/>
                                      </p:to>
                                    </p:animClr>
                                  </p:childTnLst>
                                </p:cTn>
                              </p:par>
                            </p:childTnLst>
                          </p:cTn>
                        </p:par>
                        <p:par>
                          <p:cTn id="166" fill="hold">
                            <p:stCondLst>
                              <p:cond delay="138000"/>
                            </p:stCondLst>
                            <p:childTnLst>
                              <p:par>
                                <p:cTn id="167" presetID="3" presetClass="emph" presetSubtype="2" fill="hold" grpId="0" nodeType="afterEffect">
                                  <p:stCondLst>
                                    <p:cond delay="0"/>
                                  </p:stCondLst>
                                  <p:childTnLst>
                                    <p:animClr clrSpc="rgb" dir="cw">
                                      <p:cBhvr override="childStyle">
                                        <p:cTn id="168" dur="500" fill="hold"/>
                                        <p:tgtEl>
                                          <p:spTgt spid="71"/>
                                        </p:tgtEl>
                                        <p:attrNameLst>
                                          <p:attrName>style.color</p:attrName>
                                        </p:attrNameLst>
                                      </p:cBhvr>
                                      <p:to>
                                        <a:srgbClr val="FF001E"/>
                                      </p:to>
                                    </p:animClr>
                                  </p:childTnLst>
                                  <p:subTnLst>
                                    <p:animClr clrSpc="rgb" dir="cw">
                                      <p:cBhvr override="childStyle">
                                        <p:cTn dur="1" fill="hold" display="0" masterRel="nextClick" afterEffect="1"/>
                                        <p:tgtEl>
                                          <p:spTgt spid="71"/>
                                        </p:tgtEl>
                                        <p:attrNameLst>
                                          <p:attrName>ppt_c</p:attrName>
                                        </p:attrNameLst>
                                      </p:cBhvr>
                                      <p:to>
                                        <a:srgbClr val="000000"/>
                                      </p:to>
                                    </p:animClr>
                                  </p:subTnLst>
                                </p:cTn>
                              </p:par>
                            </p:childTnLst>
                          </p:cTn>
                        </p:par>
                        <p:par>
                          <p:cTn id="169" fill="hold">
                            <p:stCondLst>
                              <p:cond delay="138500"/>
                            </p:stCondLst>
                            <p:childTnLst>
                              <p:par>
                                <p:cTn id="170" presetID="3" presetClass="emph" presetSubtype="2" fill="hold" grpId="26" nodeType="afterEffect">
                                  <p:stCondLst>
                                    <p:cond delay="3000"/>
                                  </p:stCondLst>
                                  <p:childTnLst>
                                    <p:animClr clrSpc="rgb" dir="cw">
                                      <p:cBhvr override="childStyle">
                                        <p:cTn id="171" dur="1500" fill="hold"/>
                                        <p:tgtEl>
                                          <p:spTgt spid="3"/>
                                        </p:tgtEl>
                                        <p:attrNameLst>
                                          <p:attrName>style.color</p:attrName>
                                        </p:attrNameLst>
                                      </p:cBhvr>
                                      <p:to>
                                        <a:schemeClr val="tx1"/>
                                      </p:to>
                                    </p:animClr>
                                  </p:childTnLst>
                                </p:cTn>
                              </p:par>
                            </p:childTnLst>
                          </p:cTn>
                        </p:par>
                        <p:par>
                          <p:cTn id="172" fill="hold">
                            <p:stCondLst>
                              <p:cond delay="143000"/>
                            </p:stCondLst>
                            <p:childTnLst>
                              <p:par>
                                <p:cTn id="173" presetID="3" presetClass="emph" presetSubtype="2" fill="hold" grpId="0" nodeType="afterEffect">
                                  <p:stCondLst>
                                    <p:cond delay="0"/>
                                  </p:stCondLst>
                                  <p:childTnLst>
                                    <p:animClr clrSpc="rgb" dir="cw">
                                      <p:cBhvr override="childStyle">
                                        <p:cTn id="174" dur="500" fill="hold"/>
                                        <p:tgtEl>
                                          <p:spTgt spid="69"/>
                                        </p:tgtEl>
                                        <p:attrNameLst>
                                          <p:attrName>style.color</p:attrName>
                                        </p:attrNameLst>
                                      </p:cBhvr>
                                      <p:to>
                                        <a:srgbClr val="FF001E"/>
                                      </p:to>
                                    </p:animClr>
                                  </p:childTnLst>
                                  <p:subTnLst>
                                    <p:animClr clrSpc="rgb" dir="cw">
                                      <p:cBhvr override="childStyle">
                                        <p:cTn dur="1" fill="hold" display="0" masterRel="nextClick" afterEffect="1"/>
                                        <p:tgtEl>
                                          <p:spTgt spid="69"/>
                                        </p:tgtEl>
                                        <p:attrNameLst>
                                          <p:attrName>ppt_c</p:attrName>
                                        </p:attrNameLst>
                                      </p:cBhvr>
                                      <p:to>
                                        <a:srgbClr val="000000"/>
                                      </p:to>
                                    </p:animClr>
                                  </p:subTnLst>
                                </p:cTn>
                              </p:par>
                            </p:childTnLst>
                          </p:cTn>
                        </p:par>
                        <p:par>
                          <p:cTn id="175" fill="hold">
                            <p:stCondLst>
                              <p:cond delay="143500"/>
                            </p:stCondLst>
                            <p:childTnLst>
                              <p:par>
                                <p:cTn id="176" presetID="3" presetClass="emph" presetSubtype="2" fill="hold" grpId="27" nodeType="afterEffect">
                                  <p:stCondLst>
                                    <p:cond delay="3000"/>
                                  </p:stCondLst>
                                  <p:childTnLst>
                                    <p:animClr clrSpc="rgb" dir="cw">
                                      <p:cBhvr override="childStyle">
                                        <p:cTn id="177" dur="1500" fill="hold"/>
                                        <p:tgtEl>
                                          <p:spTgt spid="3"/>
                                        </p:tgtEl>
                                        <p:attrNameLst>
                                          <p:attrName>style.color</p:attrName>
                                        </p:attrNameLst>
                                      </p:cBhvr>
                                      <p:to>
                                        <a:schemeClr val="tx1"/>
                                      </p:to>
                                    </p:animClr>
                                  </p:childTnLst>
                                </p:cTn>
                              </p:par>
                            </p:childTnLst>
                          </p:cTn>
                        </p:par>
                        <p:par>
                          <p:cTn id="178" fill="hold">
                            <p:stCondLst>
                              <p:cond delay="148000"/>
                            </p:stCondLst>
                            <p:childTnLst>
                              <p:par>
                                <p:cTn id="179" presetID="3" presetClass="emph" presetSubtype="2" fill="hold" grpId="0" nodeType="afterEffect">
                                  <p:stCondLst>
                                    <p:cond delay="0"/>
                                  </p:stCondLst>
                                  <p:childTnLst>
                                    <p:animClr clrSpc="rgb" dir="cw">
                                      <p:cBhvr override="childStyle">
                                        <p:cTn id="180" dur="500" fill="hold"/>
                                        <p:tgtEl>
                                          <p:spTgt spid="28"/>
                                        </p:tgtEl>
                                        <p:attrNameLst>
                                          <p:attrName>style.color</p:attrName>
                                        </p:attrNameLst>
                                      </p:cBhvr>
                                      <p:to>
                                        <a:srgbClr val="FF001E"/>
                                      </p:to>
                                    </p:animClr>
                                  </p:childTnLst>
                                  <p:subTnLst>
                                    <p:animClr clrSpc="rgb" dir="cw">
                                      <p:cBhvr override="childStyle">
                                        <p:cTn dur="1" fill="hold" display="0" masterRel="nextClick" afterEffect="1"/>
                                        <p:tgtEl>
                                          <p:spTgt spid="28"/>
                                        </p:tgtEl>
                                        <p:attrNameLst>
                                          <p:attrName>ppt_c</p:attrName>
                                        </p:attrNameLst>
                                      </p:cBhvr>
                                      <p:to>
                                        <a:srgbClr val="000000"/>
                                      </p:to>
                                    </p:animClr>
                                  </p:subTnLst>
                                </p:cTn>
                              </p:par>
                            </p:childTnLst>
                          </p:cTn>
                        </p:par>
                        <p:par>
                          <p:cTn id="181" fill="hold">
                            <p:stCondLst>
                              <p:cond delay="148500"/>
                            </p:stCondLst>
                            <p:childTnLst>
                              <p:par>
                                <p:cTn id="182" presetID="3" presetClass="emph" presetSubtype="2" fill="hold" grpId="28" nodeType="afterEffect">
                                  <p:stCondLst>
                                    <p:cond delay="3000"/>
                                  </p:stCondLst>
                                  <p:childTnLst>
                                    <p:animClr clrSpc="rgb" dir="cw">
                                      <p:cBhvr override="childStyle">
                                        <p:cTn id="183" dur="1500" fill="hold"/>
                                        <p:tgtEl>
                                          <p:spTgt spid="3"/>
                                        </p:tgtEl>
                                        <p:attrNameLst>
                                          <p:attrName>style.color</p:attrName>
                                        </p:attrNameLst>
                                      </p:cBhvr>
                                      <p:to>
                                        <a:schemeClr val="tx1"/>
                                      </p:to>
                                    </p:animClr>
                                  </p:childTnLst>
                                </p:cTn>
                              </p:par>
                            </p:childTnLst>
                          </p:cTn>
                        </p:par>
                        <p:par>
                          <p:cTn id="184" fill="hold">
                            <p:stCondLst>
                              <p:cond delay="153000"/>
                            </p:stCondLst>
                            <p:childTnLst>
                              <p:par>
                                <p:cTn id="185" presetID="3" presetClass="emph" presetSubtype="2" fill="hold" grpId="0" nodeType="afterEffect">
                                  <p:stCondLst>
                                    <p:cond delay="0"/>
                                  </p:stCondLst>
                                  <p:childTnLst>
                                    <p:animClr clrSpc="rgb" dir="cw">
                                      <p:cBhvr override="childStyle">
                                        <p:cTn id="186" dur="500" fill="hold"/>
                                        <p:tgtEl>
                                          <p:spTgt spid="27"/>
                                        </p:tgtEl>
                                        <p:attrNameLst>
                                          <p:attrName>style.color</p:attrName>
                                        </p:attrNameLst>
                                      </p:cBhvr>
                                      <p:to>
                                        <a:srgbClr val="FF001E"/>
                                      </p:to>
                                    </p:animClr>
                                  </p:childTnLst>
                                  <p:subTnLst>
                                    <p:animClr clrSpc="rgb" dir="cw">
                                      <p:cBhvr override="childStyle">
                                        <p:cTn dur="1" fill="hold" display="0" masterRel="nextClick" afterEffect="1"/>
                                        <p:tgtEl>
                                          <p:spTgt spid="27"/>
                                        </p:tgtEl>
                                        <p:attrNameLst>
                                          <p:attrName>ppt_c</p:attrName>
                                        </p:attrNameLst>
                                      </p:cBhvr>
                                      <p:to>
                                        <a:srgbClr val="000000"/>
                                      </p:to>
                                    </p:animClr>
                                  </p:subTnLst>
                                </p:cTn>
                              </p:par>
                            </p:childTnLst>
                          </p:cTn>
                        </p:par>
                        <p:par>
                          <p:cTn id="187" fill="hold">
                            <p:stCondLst>
                              <p:cond delay="153500"/>
                            </p:stCondLst>
                            <p:childTnLst>
                              <p:par>
                                <p:cTn id="188" presetID="3" presetClass="emph" presetSubtype="2" fill="hold" grpId="30" nodeType="afterEffect">
                                  <p:stCondLst>
                                    <p:cond delay="3000"/>
                                  </p:stCondLst>
                                  <p:childTnLst>
                                    <p:animClr clrSpc="rgb" dir="cw">
                                      <p:cBhvr override="childStyle">
                                        <p:cTn id="189" dur="1500" fill="hold"/>
                                        <p:tgtEl>
                                          <p:spTgt spid="3"/>
                                        </p:tgtEl>
                                        <p:attrNameLst>
                                          <p:attrName>style.color</p:attrName>
                                        </p:attrNameLst>
                                      </p:cBhvr>
                                      <p:to>
                                        <a:srgbClr val="000000"/>
                                      </p:to>
                                    </p:animClr>
                                  </p:childTnLst>
                                </p:cTn>
                              </p:par>
                            </p:childTnLst>
                          </p:cTn>
                        </p:par>
                        <p:par>
                          <p:cTn id="190" fill="hold">
                            <p:stCondLst>
                              <p:cond delay="158000"/>
                            </p:stCondLst>
                            <p:childTnLst>
                              <p:par>
                                <p:cTn id="191" presetID="3" presetClass="emph" presetSubtype="2" fill="hold" grpId="0" nodeType="afterEffect">
                                  <p:stCondLst>
                                    <p:cond delay="0"/>
                                  </p:stCondLst>
                                  <p:childTnLst>
                                    <p:animClr clrSpc="rgb" dir="cw">
                                      <p:cBhvr override="childStyle">
                                        <p:cTn id="192" dur="500" fill="hold"/>
                                        <p:tgtEl>
                                          <p:spTgt spid="50"/>
                                        </p:tgtEl>
                                        <p:attrNameLst>
                                          <p:attrName>style.color</p:attrName>
                                        </p:attrNameLst>
                                      </p:cBhvr>
                                      <p:to>
                                        <a:srgbClr val="FF001E"/>
                                      </p:to>
                                    </p:animClr>
                                  </p:childTnLst>
                                  <p:subTnLst>
                                    <p:animClr clrSpc="rgb" dir="cw">
                                      <p:cBhvr override="childStyle">
                                        <p:cTn dur="1" fill="hold" display="0" masterRel="nextClick" afterEffect="1"/>
                                        <p:tgtEl>
                                          <p:spTgt spid="50"/>
                                        </p:tgtEl>
                                        <p:attrNameLst>
                                          <p:attrName>ppt_c</p:attrName>
                                        </p:attrNameLst>
                                      </p:cBhvr>
                                      <p:to>
                                        <a:srgbClr val="000000"/>
                                      </p:to>
                                    </p:animClr>
                                  </p:subTnLst>
                                </p:cTn>
                              </p:par>
                            </p:childTnLst>
                          </p:cTn>
                        </p:par>
                        <p:par>
                          <p:cTn id="193" fill="hold">
                            <p:stCondLst>
                              <p:cond delay="158500"/>
                            </p:stCondLst>
                            <p:childTnLst>
                              <p:par>
                                <p:cTn id="194" presetID="3" presetClass="emph" presetSubtype="2" fill="hold" grpId="31" nodeType="afterEffect">
                                  <p:stCondLst>
                                    <p:cond delay="3000"/>
                                  </p:stCondLst>
                                  <p:childTnLst>
                                    <p:animClr clrSpc="rgb" dir="cw">
                                      <p:cBhvr override="childStyle">
                                        <p:cTn id="195" dur="1500" fill="hold"/>
                                        <p:tgtEl>
                                          <p:spTgt spid="3"/>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3" grpId="3"/>
      <p:bldP spid="3" grpId="4"/>
      <p:bldP spid="3" grpId="5"/>
      <p:bldP spid="3" grpId="6"/>
      <p:bldP spid="3" grpId="7"/>
      <p:bldP spid="3" grpId="8"/>
      <p:bldP spid="3" grpId="9"/>
      <p:bldP spid="3" grpId="10"/>
      <p:bldP spid="3" grpId="11"/>
      <p:bldP spid="3" grpId="12"/>
      <p:bldP spid="3" grpId="13"/>
      <p:bldP spid="3" grpId="14"/>
      <p:bldP spid="3" grpId="15"/>
      <p:bldP spid="3" grpId="16"/>
      <p:bldP spid="3" grpId="17"/>
      <p:bldP spid="3" grpId="18"/>
      <p:bldP spid="3" grpId="19"/>
      <p:bldP spid="3" grpId="20"/>
      <p:bldP spid="3" grpId="21"/>
      <p:bldP spid="3" grpId="22"/>
      <p:bldP spid="3" grpId="23"/>
      <p:bldP spid="3" grpId="24"/>
      <p:bldP spid="3" grpId="25"/>
      <p:bldP spid="3" grpId="26"/>
      <p:bldP spid="3" grpId="27"/>
      <p:bldP spid="3" grpId="28"/>
      <p:bldP spid="3" grpId="29"/>
      <p:bldP spid="3" grpId="30"/>
      <p:bldP spid="3" grpId="31"/>
      <p:bldP spid="5" grpId="0"/>
      <p:bldP spid="22" grpId="0"/>
      <p:bldP spid="23" grpId="0"/>
      <p:bldP spid="26" grpId="0"/>
      <p:bldP spid="27" grpId="0"/>
      <p:bldP spid="28" grpId="0"/>
      <p:bldP spid="29" grpId="0"/>
      <p:bldP spid="30" grpId="0"/>
      <p:bldP spid="31" grpId="0"/>
      <p:bldP spid="32" grpId="0"/>
      <p:bldP spid="33" grpId="0"/>
      <p:bldP spid="35" grpId="0"/>
      <p:bldP spid="36" grpId="0"/>
      <p:bldP spid="38" grpId="0"/>
      <p:bldP spid="39" grpId="0"/>
      <p:bldP spid="40" grpId="0"/>
      <p:bldP spid="41" grpId="0"/>
      <p:bldP spid="42" grpId="0"/>
      <p:bldP spid="44" grpId="0"/>
      <p:bldP spid="45" grpId="0"/>
      <p:bldP spid="46" grpId="0"/>
      <p:bldP spid="47" grpId="0"/>
      <p:bldP spid="48" grpId="0"/>
      <p:bldP spid="49" grpId="0"/>
      <p:bldP spid="50" grpId="0"/>
      <p:bldP spid="51" grpId="0"/>
      <p:bldP spid="69" grpId="0"/>
      <p:bldP spid="70" grpId="0"/>
      <p:bldP spid="71" grpId="0"/>
      <p:bldP spid="72" grpId="0"/>
      <p:bldP spid="7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35993808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 name="テキスト ボックス 2">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 name="テキスト ボックス 3">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6" name="テキスト ボックス 5">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7" name="テキスト ボックス 6">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36" name="テキスト ボックス 35">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37" name="テキスト ボックス 36">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38" name="テキスト ボックス 37">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39" name="テキスト ボックス 38">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0" name="テキスト ボックス 39">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3" name="テキスト ボックス 42">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2" name="テキスト ボックス 1">
            <a:extLst>
              <a:ext uri="{FF2B5EF4-FFF2-40B4-BE49-F238E27FC236}">
                <a16:creationId xmlns:a16="http://schemas.microsoft.com/office/drawing/2014/main" id="{DBBBE831-E4B5-BA4F-8DE4-54AE0CEE186E}"/>
              </a:ext>
            </a:extLst>
          </p:cNvPr>
          <p:cNvSpPr txBox="1"/>
          <p:nvPr/>
        </p:nvSpPr>
        <p:spPr>
          <a:xfrm>
            <a:off x="103909" y="207818"/>
            <a:ext cx="415498" cy="369332"/>
          </a:xfrm>
          <a:prstGeom prst="rect">
            <a:avLst/>
          </a:prstGeom>
          <a:noFill/>
        </p:spPr>
        <p:txBody>
          <a:bodyPr wrap="none" rtlCol="0">
            <a:spAutoFit/>
          </a:bodyPr>
          <a:lstStyle/>
          <a:p>
            <a:r>
              <a:rPr kumimoji="1" lang="en-US" altLang="ja-JP" dirty="0"/>
              <a:t>❶</a:t>
            </a:r>
            <a:endParaRPr kumimoji="1" lang="ja-JP" altLang="en-US"/>
          </a:p>
        </p:txBody>
      </p:sp>
      <p:sp>
        <p:nvSpPr>
          <p:cNvPr id="47" name="テキスト ボックス 46">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8" name="テキスト ボックス 47">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1039597714"/>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か</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968672" y="943247"/>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5303141" y="875603"/>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059D34BE-E85E-CA49-9AA4-AF2066ADB1BE}"/>
              </a:ext>
            </a:extLst>
          </p:cNvPr>
          <p:cNvSpPr txBox="1"/>
          <p:nvPr/>
        </p:nvSpPr>
        <p:spPr>
          <a:xfrm>
            <a:off x="2095283" y="420091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 name="テキスト ボックス 1">
            <a:extLst>
              <a:ext uri="{FF2B5EF4-FFF2-40B4-BE49-F238E27FC236}">
                <a16:creationId xmlns:a16="http://schemas.microsoft.com/office/drawing/2014/main" id="{A68F3E24-2173-5E4C-B855-72DE39271B67}"/>
              </a:ext>
            </a:extLst>
          </p:cNvPr>
          <p:cNvSpPr txBox="1"/>
          <p:nvPr/>
        </p:nvSpPr>
        <p:spPr>
          <a:xfrm>
            <a:off x="0" y="37919"/>
            <a:ext cx="2492990" cy="369332"/>
          </a:xfrm>
          <a:prstGeom prst="rect">
            <a:avLst/>
          </a:prstGeom>
          <a:noFill/>
        </p:spPr>
        <p:txBody>
          <a:bodyPr wrap="none" rtlCol="0">
            <a:spAutoFit/>
          </a:bodyPr>
          <a:lstStyle/>
          <a:p>
            <a:r>
              <a:rPr kumimoji="1" lang="en-US" altLang="ja-JP" dirty="0"/>
              <a:t>❷</a:t>
            </a:r>
            <a:r>
              <a:rPr kumimoji="1" lang="ja-JP" altLang="en-US"/>
              <a:t>実際の提示パターン</a:t>
            </a:r>
            <a:endParaRPr kumimoji="1" lang="en-US" altLang="ja-JP" dirty="0"/>
          </a:p>
        </p:txBody>
      </p:sp>
      <p:sp>
        <p:nvSpPr>
          <p:cNvPr id="9" name="正方形/長方形 8">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2" name="テキスト ボックス 41">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9" name="テキスト ボックス 48">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2" name="テキスト ボックス 51">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4" name="テキスト ボックス 53">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879102904"/>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a:extLst>
              <a:ext uri="{FF2B5EF4-FFF2-40B4-BE49-F238E27FC236}">
                <a16:creationId xmlns:a16="http://schemas.microsoft.com/office/drawing/2014/main" id="{CA99E48F-84DB-6545-BEA5-64E72089D4EA}"/>
              </a:ext>
            </a:extLst>
          </p:cNvPr>
          <p:cNvGrpSpPr/>
          <p:nvPr/>
        </p:nvGrpSpPr>
        <p:grpSpPr>
          <a:xfrm>
            <a:off x="157942" y="191193"/>
            <a:ext cx="4909813" cy="2835299"/>
            <a:chOff x="157942" y="191193"/>
            <a:chExt cx="4909813" cy="2835299"/>
          </a:xfrm>
        </p:grpSpPr>
        <p:sp>
          <p:nvSpPr>
            <p:cNvPr id="3" name="正方形/長方形 2"/>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6" name="テキスト ボックス 5">
              <a:extLst>
                <a:ext uri="{FF2B5EF4-FFF2-40B4-BE49-F238E27FC236}">
                  <a16:creationId xmlns:a16="http://schemas.microsoft.com/office/drawing/2014/main" id="{D5215A07-9DC5-7F43-8FC7-42F576AB5A25}"/>
                </a:ext>
              </a:extLst>
            </p:cNvPr>
            <p:cNvSpPr txBox="1"/>
            <p:nvPr/>
          </p:nvSpPr>
          <p:spPr>
            <a:xfrm>
              <a:off x="157942" y="191193"/>
              <a:ext cx="415498" cy="369332"/>
            </a:xfrm>
            <a:prstGeom prst="rect">
              <a:avLst/>
            </a:prstGeom>
            <a:noFill/>
          </p:spPr>
          <p:txBody>
            <a:bodyPr wrap="none" rtlCol="0">
              <a:spAutoFit/>
            </a:bodyPr>
            <a:lstStyle/>
            <a:p>
              <a:r>
                <a:rPr kumimoji="1" lang="en-US" altLang="ja-JP" dirty="0"/>
                <a:t>❸</a:t>
              </a:r>
              <a:endParaRPr kumimoji="1" lang="ja-JP" altLang="en-US"/>
            </a:p>
          </p:txBody>
        </p:sp>
      </p:grpSp>
      <p:sp>
        <p:nvSpPr>
          <p:cNvPr id="2" name="テキスト ボックス 1">
            <a:extLst>
              <a:ext uri="{FF2B5EF4-FFF2-40B4-BE49-F238E27FC236}">
                <a16:creationId xmlns:a16="http://schemas.microsoft.com/office/drawing/2014/main" id="{56AFAFE3-C257-514E-88B2-7C302FE330F0}"/>
              </a:ext>
            </a:extLst>
          </p:cNvPr>
          <p:cNvSpPr txBox="1"/>
          <p:nvPr/>
        </p:nvSpPr>
        <p:spPr>
          <a:xfrm>
            <a:off x="573440" y="191193"/>
            <a:ext cx="4108817" cy="369332"/>
          </a:xfrm>
          <a:prstGeom prst="rect">
            <a:avLst/>
          </a:prstGeom>
          <a:noFill/>
        </p:spPr>
        <p:txBody>
          <a:bodyPr wrap="none" rtlCol="0">
            <a:spAutoFit/>
          </a:bodyPr>
          <a:lstStyle/>
          <a:p>
            <a:r>
              <a:rPr kumimoji="1" lang="ja-JP" altLang="en-US">
                <a:highlight>
                  <a:srgbClr val="C0C0C0"/>
                </a:highlight>
              </a:rPr>
              <a:t>スライドショーにて自動再生されます</a:t>
            </a:r>
          </a:p>
        </p:txBody>
      </p:sp>
      <p:sp>
        <p:nvSpPr>
          <p:cNvPr id="8" name="正方形/長方形 7">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1" name="テキスト ボックス 40">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2" name="テキスト ボックス 41">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4" name="テキスト ボックス 43">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5" name="テキスト ボックス 44">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6" name="テキスト ボックス 45">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7" name="テキスト ボックス 46">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8" name="テキスト ボックス 47">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9" name="テキスト ボックス 48">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141547428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chemeClr val="tx1"/>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chemeClr val="tx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7" name="テキスト ボックス 6">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cs typeface="Arial" panose="020B0604020202020204" pitchFamily="34" charset="0"/>
              </a:rPr>
              <a:t>は</a:t>
            </a:r>
          </a:p>
        </p:txBody>
      </p:sp>
      <p:sp>
        <p:nvSpPr>
          <p:cNvPr id="37" name="テキスト ボックス 36">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rPr>
              <a:t>■</a:t>
            </a:r>
            <a:endParaRPr lang="ja-JP" altLang="en-US" sz="4000" dirty="0">
              <a:latin typeface="MS Gothic" panose="020B0609070205080204" pitchFamily="49" charset="-128"/>
              <a:ea typeface="MS Gothic" panose="020B0609070205080204" pitchFamily="49" charset="-128"/>
            </a:endParaRPr>
          </a:p>
        </p:txBody>
      </p:sp>
      <p:sp>
        <p:nvSpPr>
          <p:cNvPr id="8" name="正方形/長方形 7">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2" name="テキスト ボックス 41">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3" name="テキスト ボックス 42">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4" name="テキスト ボックス 43">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5" name="テキスト ボックス 44">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6" name="テキスト ボックス 45">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1483971692"/>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1" name="テキスト ボックス 20">
            <a:extLst>
              <a:ext uri="{FF2B5EF4-FFF2-40B4-BE49-F238E27FC236}">
                <a16:creationId xmlns:a16="http://schemas.microsoft.com/office/drawing/2014/main" id="{A59D862D-3B28-CA46-BBC0-5341A0F7E338}"/>
              </a:ext>
            </a:extLst>
          </p:cNvPr>
          <p:cNvSpPr txBox="1"/>
          <p:nvPr/>
        </p:nvSpPr>
        <p:spPr>
          <a:xfrm>
            <a:off x="1976957" y="908354"/>
            <a:ext cx="720000" cy="720000"/>
          </a:xfrm>
          <a:prstGeom prst="rect">
            <a:avLst/>
          </a:prstGeom>
          <a:noFill/>
        </p:spPr>
        <p:txBody>
          <a:bodyPr wrap="square" rtlCol="0">
            <a:noAutofit/>
          </a:bodyPr>
          <a:lstStyle/>
          <a:p>
            <a:pPr algn="ctr"/>
            <a:r>
              <a:rPr lang="ja-JP" altLang="en-US" sz="4000">
                <a:solidFill>
                  <a:srgbClr val="FF0000"/>
                </a:solidFill>
                <a:latin typeface="MS Gothic" panose="020B0609070205080204" pitchFamily="49" charset="-128"/>
                <a:ea typeface="MS Gothic" panose="020B0609070205080204" pitchFamily="49" charset="-128"/>
                <a:cs typeface="Arial" panose="020B0604020202020204" pitchFamily="34" charset="0"/>
              </a:rPr>
              <a:t>★</a:t>
            </a:r>
            <a:endParaRPr lang="en-US" altLang="ja-JP" sz="4000" dirty="0">
              <a:solidFill>
                <a:srgbClr val="FF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9" name="テキスト ボックス 38">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ja-JP" altLang="en-US" sz="4000" dirty="0">
                <a:latin typeface="MS Gothic" panose="020B0609070205080204" pitchFamily="49" charset="-128"/>
                <a:ea typeface="MS Gothic" panose="020B0609070205080204" pitchFamily="49" charset="-128"/>
              </a:rPr>
              <a:t>き</a:t>
            </a:r>
          </a:p>
        </p:txBody>
      </p:sp>
      <p:sp>
        <p:nvSpPr>
          <p:cNvPr id="44" name="テキスト ボックス 43">
            <a:extLst>
              <a:ext uri="{FF2B5EF4-FFF2-40B4-BE49-F238E27FC236}">
                <a16:creationId xmlns:a16="http://schemas.microsoft.com/office/drawing/2014/main" id="{A99C37A9-AEEF-5344-A33F-AE7B61B89205}"/>
              </a:ext>
            </a:extLst>
          </p:cNvPr>
          <p:cNvSpPr txBox="1"/>
          <p:nvPr/>
        </p:nvSpPr>
        <p:spPr>
          <a:xfrm>
            <a:off x="970850" y="2754938"/>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45" name="テキスト ボックス 44">
            <a:extLst>
              <a:ext uri="{FF2B5EF4-FFF2-40B4-BE49-F238E27FC236}">
                <a16:creationId xmlns:a16="http://schemas.microsoft.com/office/drawing/2014/main" id="{92EE76CC-AA65-C145-8A68-1B6B3793FBFF}"/>
              </a:ext>
            </a:extLst>
          </p:cNvPr>
          <p:cNvSpPr txBox="1"/>
          <p:nvPr/>
        </p:nvSpPr>
        <p:spPr>
          <a:xfrm>
            <a:off x="7366058" y="188354"/>
            <a:ext cx="720000" cy="720000"/>
          </a:xfrm>
          <a:prstGeom prst="rect">
            <a:avLst/>
          </a:prstGeom>
          <a:noFill/>
        </p:spPr>
        <p:txBody>
          <a:bodyPr wrap="square" rtlCol="0">
            <a:noAutofit/>
          </a:bodyPr>
          <a:lstStyle/>
          <a:p>
            <a:pPr algn="ctr"/>
            <a:r>
              <a:rPr lang="ja-JP" altLang="en-US" sz="4000">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7" name="正方形/長方形 6">
            <a:extLst>
              <a:ext uri="{FF2B5EF4-FFF2-40B4-BE49-F238E27FC236}">
                <a16:creationId xmlns:a16="http://schemas.microsoft.com/office/drawing/2014/main" id="{0C599566-31A5-D546-BF3D-0FEB5E7EF342}"/>
              </a:ext>
            </a:extLst>
          </p:cNvPr>
          <p:cNvSpPr/>
          <p:nvPr/>
        </p:nvSpPr>
        <p:spPr>
          <a:xfrm>
            <a:off x="4095647" y="2214765"/>
            <a:ext cx="972108" cy="811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rPr>
              <a:t>➕</a:t>
            </a:r>
            <a:endParaRPr lang="ja-JP" altLang="en-US" sz="4000" dirty="0">
              <a:solidFill>
                <a:sysClr val="windowText" lastClr="000000"/>
              </a:solidFill>
              <a:latin typeface="MS Gothic" panose="020B0609070205080204" pitchFamily="49" charset="-128"/>
              <a:ea typeface="MS Gothic" panose="020B0609070205080204" pitchFamily="49" charset="-128"/>
              <a:cs typeface="Arial" panose="020B0604020202020204" pitchFamily="34" charset="0"/>
            </a:endParaRPr>
          </a:p>
        </p:txBody>
      </p:sp>
      <p:sp>
        <p:nvSpPr>
          <p:cNvPr id="8" name="テキスト ボックス 7">
            <a:extLst>
              <a:ext uri="{FF2B5EF4-FFF2-40B4-BE49-F238E27FC236}">
                <a16:creationId xmlns:a16="http://schemas.microsoft.com/office/drawing/2014/main" id="{291B93E8-95C5-504C-8BE2-2E9025EA60DD}"/>
              </a:ext>
            </a:extLst>
          </p:cNvPr>
          <p:cNvSpPr txBox="1"/>
          <p:nvPr/>
        </p:nvSpPr>
        <p:spPr>
          <a:xfrm>
            <a:off x="5300713" y="2780798"/>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9" name="テキスト ボックス 8">
            <a:extLst>
              <a:ext uri="{FF2B5EF4-FFF2-40B4-BE49-F238E27FC236}">
                <a16:creationId xmlns:a16="http://schemas.microsoft.com/office/drawing/2014/main" id="{368B6B18-9293-2B46-804C-9BD23D135EA3}"/>
              </a:ext>
            </a:extLst>
          </p:cNvPr>
          <p:cNvSpPr txBox="1"/>
          <p:nvPr/>
        </p:nvSpPr>
        <p:spPr>
          <a:xfrm>
            <a:off x="6317014"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0" name="テキスト ボックス 9">
            <a:extLst>
              <a:ext uri="{FF2B5EF4-FFF2-40B4-BE49-F238E27FC236}">
                <a16:creationId xmlns:a16="http://schemas.microsoft.com/office/drawing/2014/main" id="{3A9A701B-A243-C54A-B02A-780D39C910B5}"/>
              </a:ext>
            </a:extLst>
          </p:cNvPr>
          <p:cNvSpPr txBox="1"/>
          <p:nvPr/>
        </p:nvSpPr>
        <p:spPr>
          <a:xfrm>
            <a:off x="6317014"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1" name="テキスト ボックス 10">
            <a:extLst>
              <a:ext uri="{FF2B5EF4-FFF2-40B4-BE49-F238E27FC236}">
                <a16:creationId xmlns:a16="http://schemas.microsoft.com/office/drawing/2014/main" id="{517B3822-01D6-0F4D-B226-E3D40DCCA084}"/>
              </a:ext>
            </a:extLst>
          </p:cNvPr>
          <p:cNvSpPr txBox="1"/>
          <p:nvPr/>
        </p:nvSpPr>
        <p:spPr>
          <a:xfrm>
            <a:off x="7366058"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６</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2" name="テキスト ボックス 11">
            <a:extLst>
              <a:ext uri="{FF2B5EF4-FFF2-40B4-BE49-F238E27FC236}">
                <a16:creationId xmlns:a16="http://schemas.microsoft.com/office/drawing/2014/main" id="{CD46BF32-A3F8-7E49-87BC-E33956B8B482}"/>
              </a:ext>
            </a:extLst>
          </p:cNvPr>
          <p:cNvSpPr txBox="1"/>
          <p:nvPr/>
        </p:nvSpPr>
        <p:spPr>
          <a:xfrm>
            <a:off x="6317014" y="27728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26</a:t>
            </a:r>
            <a:endParaRPr lang="ja-JP" altLang="en-US" sz="4000" dirty="0">
              <a:latin typeface="MS Gothic" panose="020B0609070205080204" pitchFamily="49" charset="-128"/>
              <a:ea typeface="MS Gothic" panose="020B0609070205080204" pitchFamily="49" charset="-128"/>
              <a:cs typeface="Arial" panose="020B0604020202020204" pitchFamily="34" charset="0"/>
            </a:endParaRPr>
          </a:p>
        </p:txBody>
      </p:sp>
      <p:sp>
        <p:nvSpPr>
          <p:cNvPr id="13" name="テキスト ボックス 12">
            <a:extLst>
              <a:ext uri="{FF2B5EF4-FFF2-40B4-BE49-F238E27FC236}">
                <a16:creationId xmlns:a16="http://schemas.microsoft.com/office/drawing/2014/main" id="{587C2071-8AAC-054B-A192-A9EF28E663DF}"/>
              </a:ext>
            </a:extLst>
          </p:cNvPr>
          <p:cNvSpPr txBox="1"/>
          <p:nvPr/>
        </p:nvSpPr>
        <p:spPr>
          <a:xfrm>
            <a:off x="5300713" y="3511842"/>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4" name="テキスト ボックス 13">
            <a:extLst>
              <a:ext uri="{FF2B5EF4-FFF2-40B4-BE49-F238E27FC236}">
                <a16:creationId xmlns:a16="http://schemas.microsoft.com/office/drawing/2014/main" id="{04D5B91D-4097-D044-8462-FA014B09416D}"/>
              </a:ext>
            </a:extLst>
          </p:cNvPr>
          <p:cNvSpPr txBox="1"/>
          <p:nvPr/>
        </p:nvSpPr>
        <p:spPr>
          <a:xfrm>
            <a:off x="6317014" y="350385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5" name="テキスト ボックス 14">
            <a:extLst>
              <a:ext uri="{FF2B5EF4-FFF2-40B4-BE49-F238E27FC236}">
                <a16:creationId xmlns:a16="http://schemas.microsoft.com/office/drawing/2014/main" id="{EA973A58-BAEC-6743-94EC-36BC877AB0A7}"/>
              </a:ext>
            </a:extLst>
          </p:cNvPr>
          <p:cNvSpPr txBox="1"/>
          <p:nvPr/>
        </p:nvSpPr>
        <p:spPr>
          <a:xfrm>
            <a:off x="7366058"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6" name="テキスト ボックス 15">
            <a:extLst>
              <a:ext uri="{FF2B5EF4-FFF2-40B4-BE49-F238E27FC236}">
                <a16:creationId xmlns:a16="http://schemas.microsoft.com/office/drawing/2014/main" id="{7317B9C5-FD93-3942-8F08-F7338D6D3329}"/>
              </a:ext>
            </a:extLst>
          </p:cNvPr>
          <p:cNvSpPr txBox="1"/>
          <p:nvPr/>
        </p:nvSpPr>
        <p:spPr>
          <a:xfrm>
            <a:off x="2095283"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29</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7" name="テキスト ボックス 16">
            <a:extLst>
              <a:ext uri="{FF2B5EF4-FFF2-40B4-BE49-F238E27FC236}">
                <a16:creationId xmlns:a16="http://schemas.microsoft.com/office/drawing/2014/main" id="{3915D72C-5BF9-9341-80C6-B6A1F5728C54}"/>
              </a:ext>
            </a:extLst>
          </p:cNvPr>
          <p:cNvSpPr txBox="1"/>
          <p:nvPr/>
        </p:nvSpPr>
        <p:spPr>
          <a:xfrm>
            <a:off x="3156401" y="3482691"/>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8" name="テキスト ボックス 17">
            <a:extLst>
              <a:ext uri="{FF2B5EF4-FFF2-40B4-BE49-F238E27FC236}">
                <a16:creationId xmlns:a16="http://schemas.microsoft.com/office/drawing/2014/main" id="{305650CC-3FC2-A746-B106-E03DD63CFF14}"/>
              </a:ext>
            </a:extLst>
          </p:cNvPr>
          <p:cNvSpPr txBox="1"/>
          <p:nvPr/>
        </p:nvSpPr>
        <p:spPr>
          <a:xfrm>
            <a:off x="7366058"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19" name="テキスト ボックス 18">
            <a:extLst>
              <a:ext uri="{FF2B5EF4-FFF2-40B4-BE49-F238E27FC236}">
                <a16:creationId xmlns:a16="http://schemas.microsoft.com/office/drawing/2014/main" id="{634A76C3-2AC0-4A4B-8058-2B5603AEEE01}"/>
              </a:ext>
            </a:extLst>
          </p:cNvPr>
          <p:cNvSpPr txBox="1"/>
          <p:nvPr/>
        </p:nvSpPr>
        <p:spPr>
          <a:xfrm>
            <a:off x="7366058" y="278742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0" name="テキスト ボックス 19">
            <a:extLst>
              <a:ext uri="{FF2B5EF4-FFF2-40B4-BE49-F238E27FC236}">
                <a16:creationId xmlns:a16="http://schemas.microsoft.com/office/drawing/2014/main" id="{246474FF-D227-604C-A768-31D6150BC398}"/>
              </a:ext>
            </a:extLst>
          </p:cNvPr>
          <p:cNvSpPr txBox="1"/>
          <p:nvPr/>
        </p:nvSpPr>
        <p:spPr>
          <a:xfrm>
            <a:off x="7366058" y="350689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2" name="テキスト ボックス 21">
            <a:extLst>
              <a:ext uri="{FF2B5EF4-FFF2-40B4-BE49-F238E27FC236}">
                <a16:creationId xmlns:a16="http://schemas.microsoft.com/office/drawing/2014/main" id="{548D9612-2A1F-3D4E-8016-BC964844D5DD}"/>
              </a:ext>
            </a:extLst>
          </p:cNvPr>
          <p:cNvSpPr txBox="1"/>
          <p:nvPr/>
        </p:nvSpPr>
        <p:spPr>
          <a:xfrm>
            <a:off x="3156401" y="2774796"/>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23</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3" name="テキスト ボックス 22">
            <a:extLst>
              <a:ext uri="{FF2B5EF4-FFF2-40B4-BE49-F238E27FC236}">
                <a16:creationId xmlns:a16="http://schemas.microsoft.com/office/drawing/2014/main" id="{4F02959E-6551-5F42-9B64-D6C045950D25}"/>
              </a:ext>
            </a:extLst>
          </p:cNvPr>
          <p:cNvSpPr txBox="1"/>
          <p:nvPr/>
        </p:nvSpPr>
        <p:spPr>
          <a:xfrm>
            <a:off x="5300713"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4" name="テキスト ボックス 23">
            <a:extLst>
              <a:ext uri="{FF2B5EF4-FFF2-40B4-BE49-F238E27FC236}">
                <a16:creationId xmlns:a16="http://schemas.microsoft.com/office/drawing/2014/main" id="{B9E62CB4-B8A5-9448-96F8-EF09EEAAA91E}"/>
              </a:ext>
            </a:extLst>
          </p:cNvPr>
          <p:cNvSpPr txBox="1"/>
          <p:nvPr/>
        </p:nvSpPr>
        <p:spPr>
          <a:xfrm>
            <a:off x="530071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４</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5" name="テキスト ボックス 24">
            <a:extLst>
              <a:ext uri="{FF2B5EF4-FFF2-40B4-BE49-F238E27FC236}">
                <a16:creationId xmlns:a16="http://schemas.microsoft.com/office/drawing/2014/main" id="{A6AC5269-EF2E-CF4F-BD93-D1D3D3C99A1A}"/>
              </a:ext>
            </a:extLst>
          </p:cNvPr>
          <p:cNvSpPr txBox="1"/>
          <p:nvPr/>
        </p:nvSpPr>
        <p:spPr>
          <a:xfrm>
            <a:off x="31564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16</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6" name="テキスト ボックス 25">
            <a:extLst>
              <a:ext uri="{FF2B5EF4-FFF2-40B4-BE49-F238E27FC236}">
                <a16:creationId xmlns:a16="http://schemas.microsoft.com/office/drawing/2014/main" id="{A59D862D-3B28-CA46-BBC0-5341A0F7E338}"/>
              </a:ext>
            </a:extLst>
          </p:cNvPr>
          <p:cNvSpPr txBox="1"/>
          <p:nvPr/>
        </p:nvSpPr>
        <p:spPr>
          <a:xfrm>
            <a:off x="3156401"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９</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7" name="テキスト ボックス 26">
            <a:extLst>
              <a:ext uri="{FF2B5EF4-FFF2-40B4-BE49-F238E27FC236}">
                <a16:creationId xmlns:a16="http://schemas.microsoft.com/office/drawing/2014/main" id="{429392D3-ACB7-774C-9EC6-3E314CB5F2F4}"/>
              </a:ext>
            </a:extLst>
          </p:cNvPr>
          <p:cNvSpPr txBox="1"/>
          <p:nvPr/>
        </p:nvSpPr>
        <p:spPr>
          <a:xfrm>
            <a:off x="3156401"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２</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8" name="テキスト ボックス 27">
            <a:extLst>
              <a:ext uri="{FF2B5EF4-FFF2-40B4-BE49-F238E27FC236}">
                <a16:creationId xmlns:a16="http://schemas.microsoft.com/office/drawing/2014/main" id="{863EA6C5-2EF6-E043-B39A-7B6B1CE339DB}"/>
              </a:ext>
            </a:extLst>
          </p:cNvPr>
          <p:cNvSpPr txBox="1"/>
          <p:nvPr/>
        </p:nvSpPr>
        <p:spPr>
          <a:xfrm>
            <a:off x="2095283"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22</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29" name="テキスト ボックス 28">
            <a:extLst>
              <a:ext uri="{FF2B5EF4-FFF2-40B4-BE49-F238E27FC236}">
                <a16:creationId xmlns:a16="http://schemas.microsoft.com/office/drawing/2014/main" id="{781159A0-9A8E-8B4E-B677-A4CED0702C2B}"/>
              </a:ext>
            </a:extLst>
          </p:cNvPr>
          <p:cNvSpPr txBox="1"/>
          <p:nvPr/>
        </p:nvSpPr>
        <p:spPr>
          <a:xfrm>
            <a:off x="6317014"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５</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0" name="テキスト ボックス 29">
            <a:extLst>
              <a:ext uri="{FF2B5EF4-FFF2-40B4-BE49-F238E27FC236}">
                <a16:creationId xmlns:a16="http://schemas.microsoft.com/office/drawing/2014/main" id="{91ACA9D3-276C-D54B-B4A9-5B2E2E426641}"/>
              </a:ext>
            </a:extLst>
          </p:cNvPr>
          <p:cNvSpPr txBox="1"/>
          <p:nvPr/>
        </p:nvSpPr>
        <p:spPr>
          <a:xfrm>
            <a:off x="209528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15</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1" name="テキスト ボックス 30">
            <a:extLst>
              <a:ext uri="{FF2B5EF4-FFF2-40B4-BE49-F238E27FC236}">
                <a16:creationId xmlns:a16="http://schemas.microsoft.com/office/drawing/2014/main" id="{0B9CD7E9-E939-B84D-8F9A-236936473897}"/>
              </a:ext>
            </a:extLst>
          </p:cNvPr>
          <p:cNvSpPr txBox="1"/>
          <p:nvPr/>
        </p:nvSpPr>
        <p:spPr>
          <a:xfrm>
            <a:off x="2095283"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８</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2" name="テキスト ボックス 31">
            <a:extLst>
              <a:ext uri="{FF2B5EF4-FFF2-40B4-BE49-F238E27FC236}">
                <a16:creationId xmlns:a16="http://schemas.microsoft.com/office/drawing/2014/main" id="{870287C4-0EC0-AC47-885D-5BE5503F6A9C}"/>
              </a:ext>
            </a:extLst>
          </p:cNvPr>
          <p:cNvSpPr txBox="1"/>
          <p:nvPr/>
        </p:nvSpPr>
        <p:spPr>
          <a:xfrm>
            <a:off x="2095283"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１</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3" name="テキスト ボックス 32">
            <a:extLst>
              <a:ext uri="{FF2B5EF4-FFF2-40B4-BE49-F238E27FC236}">
                <a16:creationId xmlns:a16="http://schemas.microsoft.com/office/drawing/2014/main" id="{DE2A3B85-418D-C541-B33A-A26D7C3A3052}"/>
              </a:ext>
            </a:extLst>
          </p:cNvPr>
          <p:cNvSpPr txBox="1"/>
          <p:nvPr/>
        </p:nvSpPr>
        <p:spPr>
          <a:xfrm>
            <a:off x="970850" y="349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4" name="テキスト ボックス 33">
            <a:extLst>
              <a:ext uri="{FF2B5EF4-FFF2-40B4-BE49-F238E27FC236}">
                <a16:creationId xmlns:a16="http://schemas.microsoft.com/office/drawing/2014/main" id="{555642FD-29E2-824D-97D3-76721E2DEBE4}"/>
              </a:ext>
            </a:extLst>
          </p:cNvPr>
          <p:cNvSpPr txBox="1"/>
          <p:nvPr/>
        </p:nvSpPr>
        <p:spPr>
          <a:xfrm>
            <a:off x="970850" y="277132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5" name="テキスト ボックス 34">
            <a:extLst>
              <a:ext uri="{FF2B5EF4-FFF2-40B4-BE49-F238E27FC236}">
                <a16:creationId xmlns:a16="http://schemas.microsoft.com/office/drawing/2014/main" id="{FBBA10BB-048E-C94E-9606-C9FA34ABC0DD}"/>
              </a:ext>
            </a:extLst>
          </p:cNvPr>
          <p:cNvSpPr txBox="1"/>
          <p:nvPr/>
        </p:nvSpPr>
        <p:spPr>
          <a:xfrm>
            <a:off x="970850"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6" name="テキスト ボックス 35">
            <a:extLst>
              <a:ext uri="{FF2B5EF4-FFF2-40B4-BE49-F238E27FC236}">
                <a16:creationId xmlns:a16="http://schemas.microsoft.com/office/drawing/2014/main" id="{78CF892D-DCB5-A14E-9710-BAEB9FA40A68}"/>
              </a:ext>
            </a:extLst>
          </p:cNvPr>
          <p:cNvSpPr txBox="1"/>
          <p:nvPr/>
        </p:nvSpPr>
        <p:spPr>
          <a:xfrm>
            <a:off x="970850" y="90835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７</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7" name="テキスト ボックス 36">
            <a:extLst>
              <a:ext uri="{FF2B5EF4-FFF2-40B4-BE49-F238E27FC236}">
                <a16:creationId xmlns:a16="http://schemas.microsoft.com/office/drawing/2014/main" id="{6413D986-EACA-6741-A3D0-310035B9405C}"/>
              </a:ext>
            </a:extLst>
          </p:cNvPr>
          <p:cNvSpPr txBox="1"/>
          <p:nvPr/>
        </p:nvSpPr>
        <p:spPr>
          <a:xfrm>
            <a:off x="970850" y="196914"/>
            <a:ext cx="720000" cy="720000"/>
          </a:xfrm>
          <a:prstGeom prst="rect">
            <a:avLst/>
          </a:prstGeom>
          <a:noFill/>
        </p:spPr>
        <p:txBody>
          <a:bodyPr wrap="square" rtlCol="0">
            <a:noAutofit/>
          </a:bodyPr>
          <a:lstStyle/>
          <a:p>
            <a:pPr algn="ctr"/>
            <a:r>
              <a:rPr lang="ja-JP" altLang="en-US"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０</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38" name="テキスト ボックス 37">
            <a:extLst>
              <a:ext uri="{FF2B5EF4-FFF2-40B4-BE49-F238E27FC236}">
                <a16:creationId xmlns:a16="http://schemas.microsoft.com/office/drawing/2014/main" id="{E0E72BBF-D1F0-5A48-9F8B-39AFF0A38FB2}"/>
              </a:ext>
            </a:extLst>
          </p:cNvPr>
          <p:cNvSpPr txBox="1"/>
          <p:nvPr/>
        </p:nvSpPr>
        <p:spPr>
          <a:xfrm>
            <a:off x="7366058"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41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0" name="テキスト ボックス 39">
            <a:extLst>
              <a:ext uri="{FF2B5EF4-FFF2-40B4-BE49-F238E27FC236}">
                <a16:creationId xmlns:a16="http://schemas.microsoft.com/office/drawing/2014/main" id="{AE0918B4-5F74-BA4B-AD34-AEF4561D0B88}"/>
              </a:ext>
            </a:extLst>
          </p:cNvPr>
          <p:cNvSpPr txBox="1"/>
          <p:nvPr/>
        </p:nvSpPr>
        <p:spPr>
          <a:xfrm>
            <a:off x="5300713"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18</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1" name="テキスト ボックス 40">
            <a:extLst>
              <a:ext uri="{FF2B5EF4-FFF2-40B4-BE49-F238E27FC236}">
                <a16:creationId xmlns:a16="http://schemas.microsoft.com/office/drawing/2014/main" id="{70D929C8-7A52-A44E-9048-ACAE046EB8B4}"/>
              </a:ext>
            </a:extLst>
          </p:cNvPr>
          <p:cNvSpPr txBox="1"/>
          <p:nvPr/>
        </p:nvSpPr>
        <p:spPr>
          <a:xfrm>
            <a:off x="3156401"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37</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2" name="テキスト ボックス 41">
            <a:extLst>
              <a:ext uri="{FF2B5EF4-FFF2-40B4-BE49-F238E27FC236}">
                <a16:creationId xmlns:a16="http://schemas.microsoft.com/office/drawing/2014/main" id="{8535E915-A8FA-0340-B3CC-DF2CC0E6AF04}"/>
              </a:ext>
            </a:extLst>
          </p:cNvPr>
          <p:cNvSpPr txBox="1"/>
          <p:nvPr/>
        </p:nvSpPr>
        <p:spPr>
          <a:xfrm>
            <a:off x="209528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36</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3" name="テキスト ボックス 42">
            <a:extLst>
              <a:ext uri="{FF2B5EF4-FFF2-40B4-BE49-F238E27FC236}">
                <a16:creationId xmlns:a16="http://schemas.microsoft.com/office/drawing/2014/main" id="{A5259007-6492-2848-AD4B-1652DB211B9E}"/>
              </a:ext>
            </a:extLst>
          </p:cNvPr>
          <p:cNvSpPr txBox="1"/>
          <p:nvPr/>
        </p:nvSpPr>
        <p:spPr>
          <a:xfrm>
            <a:off x="970850" y="420091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35</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6" name="テキスト ボックス 45">
            <a:extLst>
              <a:ext uri="{FF2B5EF4-FFF2-40B4-BE49-F238E27FC236}">
                <a16:creationId xmlns:a16="http://schemas.microsoft.com/office/drawing/2014/main" id="{3E2C7F19-82C2-8D42-B9C5-F7198906B4A4}"/>
              </a:ext>
            </a:extLst>
          </p:cNvPr>
          <p:cNvSpPr txBox="1"/>
          <p:nvPr/>
        </p:nvSpPr>
        <p:spPr>
          <a:xfrm>
            <a:off x="5300713"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39</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7" name="テキスト ボックス 46">
            <a:extLst>
              <a:ext uri="{FF2B5EF4-FFF2-40B4-BE49-F238E27FC236}">
                <a16:creationId xmlns:a16="http://schemas.microsoft.com/office/drawing/2014/main" id="{E19C5F4F-4993-F946-B450-28DDE69D81F6}"/>
              </a:ext>
            </a:extLst>
          </p:cNvPr>
          <p:cNvSpPr txBox="1"/>
          <p:nvPr/>
        </p:nvSpPr>
        <p:spPr>
          <a:xfrm>
            <a:off x="6317014"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40</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48" name="テキスト ボックス 47">
            <a:extLst>
              <a:ext uri="{FF2B5EF4-FFF2-40B4-BE49-F238E27FC236}">
                <a16:creationId xmlns:a16="http://schemas.microsoft.com/office/drawing/2014/main" id="{8C85253A-A0A2-1A4B-8E36-E1D54E383138}"/>
              </a:ext>
            </a:extLst>
          </p:cNvPr>
          <p:cNvSpPr txBox="1"/>
          <p:nvPr/>
        </p:nvSpPr>
        <p:spPr>
          <a:xfrm>
            <a:off x="4239855" y="908354"/>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10</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テキスト ボックス 48">
            <a:extLst>
              <a:ext uri="{FF2B5EF4-FFF2-40B4-BE49-F238E27FC236}">
                <a16:creationId xmlns:a16="http://schemas.microsoft.com/office/drawing/2014/main" id="{E2F620B6-1412-FD4B-B327-B81B58AA286D}"/>
              </a:ext>
            </a:extLst>
          </p:cNvPr>
          <p:cNvSpPr txBox="1"/>
          <p:nvPr/>
        </p:nvSpPr>
        <p:spPr>
          <a:xfrm>
            <a:off x="4224859" y="196914"/>
            <a:ext cx="720000" cy="720000"/>
          </a:xfrm>
          <a:prstGeom prst="rect">
            <a:avLst/>
          </a:prstGeom>
          <a:noFill/>
        </p:spPr>
        <p:txBody>
          <a:bodyPr wrap="square" rtlCol="0">
            <a:noAutofit/>
          </a:bodyPr>
          <a:lstStyle/>
          <a:p>
            <a:pPr algn="ctr"/>
            <a:r>
              <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３</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0" name="テキスト ボックス 49">
            <a:extLst>
              <a:ext uri="{FF2B5EF4-FFF2-40B4-BE49-F238E27FC236}">
                <a16:creationId xmlns:a16="http://schemas.microsoft.com/office/drawing/2014/main" id="{4D05B7BC-A95E-4F42-A294-1B8D652B6BF0}"/>
              </a:ext>
            </a:extLst>
          </p:cNvPr>
          <p:cNvSpPr txBox="1"/>
          <p:nvPr/>
        </p:nvSpPr>
        <p:spPr>
          <a:xfrm>
            <a:off x="4226366" y="3503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31</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1" name="テキスト ボックス 50">
            <a:extLst>
              <a:ext uri="{FF2B5EF4-FFF2-40B4-BE49-F238E27FC236}">
                <a16:creationId xmlns:a16="http://schemas.microsoft.com/office/drawing/2014/main" id="{6CE9DCB1-C135-4049-B161-71B3AFFAE2DE}"/>
              </a:ext>
            </a:extLst>
          </p:cNvPr>
          <p:cNvSpPr txBox="1"/>
          <p:nvPr/>
        </p:nvSpPr>
        <p:spPr>
          <a:xfrm>
            <a:off x="4236212" y="4224065"/>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rPr>
              <a:t>38</a:t>
            </a:r>
            <a:endParaRPr lang="ja-JP" altLang="en-US" sz="4000" dirty="0">
              <a:solidFill>
                <a:schemeClr val="bg1">
                  <a:lumMod val="75000"/>
                </a:schemeClr>
              </a:solidFill>
              <a:latin typeface="MS Gothic" panose="020B0609070205080204" pitchFamily="49" charset="-128"/>
              <a:ea typeface="MS Gothic" panose="020B0609070205080204" pitchFamily="49" charset="-128"/>
            </a:endParaRPr>
          </a:p>
        </p:txBody>
      </p:sp>
      <p:sp>
        <p:nvSpPr>
          <p:cNvPr id="52" name="テキスト ボックス 51">
            <a:extLst>
              <a:ext uri="{FF2B5EF4-FFF2-40B4-BE49-F238E27FC236}">
                <a16:creationId xmlns:a16="http://schemas.microsoft.com/office/drawing/2014/main" id="{A6AC5269-EF2E-CF4F-BD93-D1D3D3C99A1A}"/>
              </a:ext>
            </a:extLst>
          </p:cNvPr>
          <p:cNvSpPr txBox="1"/>
          <p:nvPr/>
        </p:nvSpPr>
        <p:spPr>
          <a:xfrm>
            <a:off x="4221701" y="1644209"/>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17</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
        <p:nvSpPr>
          <p:cNvPr id="53" name="テキスト ボックス 52">
            <a:extLst>
              <a:ext uri="{FF2B5EF4-FFF2-40B4-BE49-F238E27FC236}">
                <a16:creationId xmlns:a16="http://schemas.microsoft.com/office/drawing/2014/main" id="{A6AC5269-EF2E-CF4F-BD93-D1D3D3C99A1A}"/>
              </a:ext>
            </a:extLst>
          </p:cNvPr>
          <p:cNvSpPr txBox="1"/>
          <p:nvPr/>
        </p:nvSpPr>
        <p:spPr>
          <a:xfrm>
            <a:off x="4242518" y="2770793"/>
            <a:ext cx="720000" cy="720000"/>
          </a:xfrm>
          <a:prstGeom prst="rect">
            <a:avLst/>
          </a:prstGeom>
          <a:noFill/>
        </p:spPr>
        <p:txBody>
          <a:bodyPr wrap="square" rtlCol="0">
            <a:noAutofit/>
          </a:bodyPr>
          <a:lstStyle/>
          <a:p>
            <a:pPr algn="ctr"/>
            <a:r>
              <a:rPr lang="en-US" altLang="ja-JP" sz="4000" dirty="0" smtClean="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rPr>
              <a:t>24</a:t>
            </a:r>
            <a:endParaRPr lang="ja-JP" altLang="en-US" sz="4000" dirty="0">
              <a:solidFill>
                <a:schemeClr val="bg1">
                  <a:lumMod val="75000"/>
                </a:schemeClr>
              </a:solidFill>
              <a:latin typeface="MS Gothic" panose="020B0609070205080204" pitchFamily="49" charset="-128"/>
              <a:ea typeface="MS Gothic" panose="020B0609070205080204" pitchFamily="49" charset="-128"/>
              <a:cs typeface="Arial" panose="020B0604020202020204" pitchFamily="34" charset="0"/>
            </a:endParaRPr>
          </a:p>
        </p:txBody>
      </p:sp>
    </p:spTree>
    <p:extLst>
      <p:ext uri="{BB962C8B-B14F-4D97-AF65-F5344CB8AC3E}">
        <p14:creationId xmlns:p14="http://schemas.microsoft.com/office/powerpoint/2010/main" val="2127543220"/>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4913</TotalTime>
  <Words>2113</Words>
  <Application>Microsoft Office PowerPoint</Application>
  <PresentationFormat>画面に合わせる (16:9)</PresentationFormat>
  <Paragraphs>1829</Paragraphs>
  <Slides>45</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45</vt:i4>
      </vt:variant>
    </vt:vector>
  </HeadingPairs>
  <TitlesOfParts>
    <vt:vector size="53" baseType="lpstr">
      <vt:lpstr>MS Gothic</vt:lpstr>
      <vt:lpstr>メイリオ</vt: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新たに開発した評価法</dc:title>
  <dc:creator>本村和也</dc:creator>
  <cp:lastModifiedBy>maglab</cp:lastModifiedBy>
  <cp:revision>51</cp:revision>
  <dcterms:created xsi:type="dcterms:W3CDTF">2019-08-25T23:58:53Z</dcterms:created>
  <dcterms:modified xsi:type="dcterms:W3CDTF">2019-09-26T06:28:57Z</dcterms:modified>
</cp:coreProperties>
</file>