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92"/>
    <p:restoredTop sz="94643"/>
  </p:normalViewPr>
  <p:slideViewPr>
    <p:cSldViewPr>
      <p:cViewPr varScale="1">
        <p:scale>
          <a:sx n="61" d="100"/>
          <a:sy n="61" d="100"/>
        </p:scale>
        <p:origin x="84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D6D7F-0E41-4AA8-BB5D-9F0C1BDD1FC7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68C07-97A1-47B3-9D29-CD9F0F0ECCF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EFF81-1C7B-4BA7-A461-86BF0FA45044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6FE2-3F34-472C-A6FA-AAC7E33447D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Click to edit Master subtitle style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6376243"/>
            <a:ext cx="2133600" cy="365125"/>
          </a:xfrm>
        </p:spPr>
        <p:txBody>
          <a:bodyPr/>
          <a:lstStyle/>
          <a:p>
            <a:fld id="{96500FC6-D98C-45F5-9BC7-9AC33A118A35}" type="slidenum">
              <a:rPr lang="en-US" smtClean="0"/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09865" y="188595"/>
            <a:ext cx="897890" cy="9855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defRPr sz="2800"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defRPr sz="2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marR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4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6" y="6149007"/>
            <a:ext cx="3511823" cy="64592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809865" y="188595"/>
            <a:ext cx="919480" cy="10096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500FC6-D98C-45F5-9BC7-9AC33A118A3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Garamond"/>
        <a:ea typeface="Garamond"/>
        <a:cs typeface=""/>
      </a:majorFont>
      <a:minorFont>
        <a:latin typeface="Garamond"/>
        <a:ea typeface="Garamon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WPS Presentation</Application>
  <PresentationFormat>全屏显示(4:3)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SimSun</vt:lpstr>
      <vt:lpstr>Wingdings</vt:lpstr>
      <vt:lpstr>Giddyup Std</vt:lpstr>
      <vt:lpstr>Comfortaa Light</vt:lpstr>
      <vt:lpstr>Garamond</vt:lpstr>
      <vt:lpstr>Microsoft YaHei</vt:lpstr>
      <vt:lpstr>文泉驿微米黑</vt:lpstr>
      <vt:lpstr>Arial Unicode MS</vt:lpstr>
      <vt:lpstr>Calibri</vt:lpstr>
      <vt:lpstr>Trebuchet MS</vt:lpstr>
      <vt:lpstr>OpenSymbol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娟</dc:creator>
  <cp:lastModifiedBy>batman</cp:lastModifiedBy>
  <cp:revision>23</cp:revision>
  <dcterms:created xsi:type="dcterms:W3CDTF">2023-10-26T04:57:56Z</dcterms:created>
  <dcterms:modified xsi:type="dcterms:W3CDTF">2023-10-26T04:57:56Z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1033-11.1.0.11691</vt:lpwstr>
  </property>
</Properties>
</file>