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3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8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53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36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28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3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9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09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36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10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77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08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42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3265D-C59C-4313-9176-524A56ED3D50}" type="datetimeFigureOut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21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387008" y="1096551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StartApp</a:t>
            </a:r>
            <a:endParaRPr lang="en-US" altLang="ja-JP" sz="1400" dirty="0"/>
          </a:p>
          <a:p>
            <a:pPr algn="ctr"/>
            <a:r>
              <a:rPr lang="en-US" altLang="ja-JP" sz="1400" dirty="0"/>
              <a:t>m</a:t>
            </a:r>
            <a:r>
              <a:rPr kumimoji="1" lang="en-US" altLang="ja-JP" sz="1400" dirty="0" smtClean="0"/>
              <a:t>ain()</a:t>
            </a:r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387008" y="2110483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AppBase</a:t>
            </a:r>
            <a:endParaRPr kumimoji="1" lang="en-US" altLang="ja-JP" sz="1400" dirty="0" smtClean="0"/>
          </a:p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1387008" y="3124415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UI</a:t>
            </a:r>
            <a:endParaRPr lang="en-US" altLang="ja-JP" sz="1400" dirty="0"/>
          </a:p>
          <a:p>
            <a:pPr algn="ctr"/>
            <a:r>
              <a:rPr kumimoji="1" lang="en-US" altLang="ja-JP" sz="1400" dirty="0" smtClean="0"/>
              <a:t>draw()</a:t>
            </a:r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1387007" y="4138347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DOM</a:t>
            </a:r>
            <a:endParaRPr lang="en-US" altLang="ja-JP" sz="1400" dirty="0"/>
          </a:p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172946" y="285536"/>
            <a:ext cx="1376737" cy="6472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EventHandler</a:t>
            </a:r>
            <a:endParaRPr lang="en-US" altLang="ja-JP" sz="1400" dirty="0"/>
          </a:p>
          <a:p>
            <a:pPr algn="ctr"/>
            <a:endParaRPr kumimoji="1" lang="ja-JP" altLang="en-US" sz="1400" dirty="0"/>
          </a:p>
        </p:txBody>
      </p:sp>
      <p:cxnSp>
        <p:nvCxnSpPr>
          <p:cNvPr id="15" name="直線矢印コネクタ 14"/>
          <p:cNvCxnSpPr>
            <a:stCxn id="5" idx="2"/>
            <a:endCxn id="8" idx="0"/>
          </p:cNvCxnSpPr>
          <p:nvPr/>
        </p:nvCxnSpPr>
        <p:spPr>
          <a:xfrm>
            <a:off x="2075377" y="1743823"/>
            <a:ext cx="0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8" idx="2"/>
            <a:endCxn id="9" idx="0"/>
          </p:cNvCxnSpPr>
          <p:nvPr/>
        </p:nvCxnSpPr>
        <p:spPr>
          <a:xfrm>
            <a:off x="2075377" y="2757755"/>
            <a:ext cx="0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9" idx="2"/>
            <a:endCxn id="10" idx="0"/>
          </p:cNvCxnSpPr>
          <p:nvPr/>
        </p:nvCxnSpPr>
        <p:spPr>
          <a:xfrm flipH="1">
            <a:off x="2075376" y="3771687"/>
            <a:ext cx="1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>
            <a:off x="1387007" y="5152279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CSS</a:t>
            </a:r>
            <a:endParaRPr lang="en-US" altLang="ja-JP" sz="1400" dirty="0"/>
          </a:p>
          <a:p>
            <a:pPr algn="ctr"/>
            <a:endParaRPr kumimoji="1" lang="ja-JP" altLang="en-US" sz="1400" dirty="0"/>
          </a:p>
        </p:txBody>
      </p:sp>
      <p:cxnSp>
        <p:nvCxnSpPr>
          <p:cNvPr id="27" name="直線矢印コネクタ 26"/>
          <p:cNvCxnSpPr>
            <a:stCxn id="10" idx="2"/>
            <a:endCxn id="25" idx="0"/>
          </p:cNvCxnSpPr>
          <p:nvPr/>
        </p:nvCxnSpPr>
        <p:spPr>
          <a:xfrm>
            <a:off x="2075376" y="4785619"/>
            <a:ext cx="0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11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kitagawa</dc:creator>
  <cp:lastModifiedBy>kitagawa</cp:lastModifiedBy>
  <cp:revision>3</cp:revision>
  <dcterms:created xsi:type="dcterms:W3CDTF">2013-09-10T05:32:47Z</dcterms:created>
  <dcterms:modified xsi:type="dcterms:W3CDTF">2013-09-10T06:24:04Z</dcterms:modified>
</cp:coreProperties>
</file>