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54829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238012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238012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054829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>
            <a:off x="926381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>
            <a:off x="2743198" y="287847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1"/>
            <a:endCxn id="12" idx="3"/>
          </p:cNvCxnSpPr>
          <p:nvPr/>
        </p:nvCxnSpPr>
        <p:spPr>
          <a:xfrm flipH="1">
            <a:off x="1614749" y="3568775"/>
            <a:ext cx="4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4" idx="2"/>
            <a:endCxn id="25" idx="0"/>
          </p:cNvCxnSpPr>
          <p:nvPr/>
        </p:nvCxnSpPr>
        <p:spPr>
          <a:xfrm>
            <a:off x="2743198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054830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Button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4" name="直線矢印コネクタ 63"/>
          <p:cNvCxnSpPr>
            <a:stCxn id="25" idx="2"/>
            <a:endCxn id="10" idx="0"/>
          </p:cNvCxnSpPr>
          <p:nvPr/>
        </p:nvCxnSpPr>
        <p:spPr>
          <a:xfrm>
            <a:off x="2743198" y="4906343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2054829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ButtonStyle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8" name="直線矢印コネクタ 67"/>
          <p:cNvCxnSpPr>
            <a:stCxn id="10" idx="2"/>
            <a:endCxn id="66" idx="0"/>
          </p:cNvCxnSpPr>
          <p:nvPr/>
        </p:nvCxnSpPr>
        <p:spPr>
          <a:xfrm flipH="1">
            <a:off x="2743198" y="5920275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38011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ButtonBasicSetup</a:t>
            </a:r>
            <a:endParaRPr lang="en-US" altLang="ja-JP" sz="12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3" name="直線矢印コネクタ 2"/>
          <p:cNvCxnSpPr>
            <a:stCxn id="10" idx="2"/>
            <a:endCxn id="20" idx="0"/>
          </p:cNvCxnSpPr>
          <p:nvPr/>
        </p:nvCxnSpPr>
        <p:spPr>
          <a:xfrm flipH="1">
            <a:off x="926380" y="5920275"/>
            <a:ext cx="1816819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3871647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CardBasicSetup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5688465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871646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Card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4" name="直線矢印コネクタ 3"/>
          <p:cNvCxnSpPr>
            <a:stCxn id="25" idx="2"/>
            <a:endCxn id="26" idx="0"/>
          </p:cNvCxnSpPr>
          <p:nvPr/>
        </p:nvCxnSpPr>
        <p:spPr>
          <a:xfrm>
            <a:off x="2743198" y="4906343"/>
            <a:ext cx="1816817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6" idx="2"/>
            <a:endCxn id="22" idx="0"/>
          </p:cNvCxnSpPr>
          <p:nvPr/>
        </p:nvCxnSpPr>
        <p:spPr>
          <a:xfrm>
            <a:off x="4560015" y="5920275"/>
            <a:ext cx="1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6" idx="2"/>
            <a:endCxn id="24" idx="0"/>
          </p:cNvCxnSpPr>
          <p:nvPr/>
        </p:nvCxnSpPr>
        <p:spPr>
          <a:xfrm>
            <a:off x="4560015" y="5920275"/>
            <a:ext cx="1816819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17</cp:revision>
  <dcterms:created xsi:type="dcterms:W3CDTF">2013-09-10T05:32:47Z</dcterms:created>
  <dcterms:modified xsi:type="dcterms:W3CDTF">2013-09-20T05:32:37Z</dcterms:modified>
</cp:coreProperties>
</file>