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54829" y="20334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StartApp</a:t>
            </a:r>
            <a:endParaRPr lang="en-US" altLang="ja-JP" sz="1400" dirty="0"/>
          </a:p>
          <a:p>
            <a:pPr algn="ctr"/>
            <a:r>
              <a:rPr lang="en-US" altLang="ja-JP" sz="1400" dirty="0"/>
              <a:t>m</a:t>
            </a:r>
            <a:r>
              <a:rPr kumimoji="1" lang="en-US" altLang="ja-JP" sz="1400" dirty="0" smtClean="0"/>
              <a:t>ain()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2054829" y="121727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AppBase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054829" y="2231207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UI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draw()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38012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DOM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238014" y="203343"/>
            <a:ext cx="1376737" cy="647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EventHandler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5" idx="2"/>
            <a:endCxn id="8" idx="0"/>
          </p:cNvCxnSpPr>
          <p:nvPr/>
        </p:nvCxnSpPr>
        <p:spPr>
          <a:xfrm>
            <a:off x="2743198" y="85061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2743198" y="1864547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38013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DOMStyle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27" name="直線矢印コネクタ 26"/>
          <p:cNvCxnSpPr>
            <a:stCxn id="10" idx="2"/>
            <a:endCxn id="25" idx="0"/>
          </p:cNvCxnSpPr>
          <p:nvPr/>
        </p:nvCxnSpPr>
        <p:spPr>
          <a:xfrm>
            <a:off x="926381" y="4906343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2054828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Layout</a:t>
            </a:r>
          </a:p>
          <a:p>
            <a:pPr algn="ctr"/>
            <a:endParaRPr lang="en-US" altLang="ja-JP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2054827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LayoutStyle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054829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UIAssembler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cxnSp>
        <p:nvCxnSpPr>
          <p:cNvPr id="6" name="直線矢印コネクタ 5"/>
          <p:cNvCxnSpPr>
            <a:stCxn id="12" idx="2"/>
            <a:endCxn id="13" idx="0"/>
          </p:cNvCxnSpPr>
          <p:nvPr/>
        </p:nvCxnSpPr>
        <p:spPr>
          <a:xfrm flipH="1">
            <a:off x="2743196" y="4906343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14" idx="0"/>
          </p:cNvCxnSpPr>
          <p:nvPr/>
        </p:nvCxnSpPr>
        <p:spPr>
          <a:xfrm>
            <a:off x="2743198" y="2878479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4" idx="2"/>
            <a:endCxn id="12" idx="0"/>
          </p:cNvCxnSpPr>
          <p:nvPr/>
        </p:nvCxnSpPr>
        <p:spPr>
          <a:xfrm flipH="1">
            <a:off x="2743197" y="3892411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0" idx="0"/>
          </p:cNvCxnSpPr>
          <p:nvPr/>
        </p:nvCxnSpPr>
        <p:spPr>
          <a:xfrm flipH="1">
            <a:off x="926381" y="3892411"/>
            <a:ext cx="1816817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kitagawa</dc:creator>
  <cp:lastModifiedBy>kitagawa</cp:lastModifiedBy>
  <cp:revision>6</cp:revision>
  <dcterms:created xsi:type="dcterms:W3CDTF">2013-09-10T05:32:47Z</dcterms:created>
  <dcterms:modified xsi:type="dcterms:W3CDTF">2013-09-10T07:22:28Z</dcterms:modified>
</cp:coreProperties>
</file>