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3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8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265D-C59C-4313-9176-524A56ED3D50}" type="datetimeFigureOut">
              <a:rPr kumimoji="1" lang="ja-JP" altLang="en-US" smtClean="0"/>
              <a:t>2013/9/10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FF4C-4802-4129-972F-201BBC5F79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1532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265D-C59C-4313-9176-524A56ED3D50}" type="datetimeFigureOut">
              <a:rPr kumimoji="1" lang="ja-JP" altLang="en-US" smtClean="0"/>
              <a:t>2013/9/10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FF4C-4802-4129-972F-201BBC5F79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5367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265D-C59C-4313-9176-524A56ED3D50}" type="datetimeFigureOut">
              <a:rPr kumimoji="1" lang="ja-JP" altLang="en-US" smtClean="0"/>
              <a:t>2013/9/10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FF4C-4802-4129-972F-201BBC5F79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728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265D-C59C-4313-9176-524A56ED3D50}" type="datetimeFigureOut">
              <a:rPr kumimoji="1" lang="ja-JP" altLang="en-US" smtClean="0"/>
              <a:t>2013/9/10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FF4C-4802-4129-972F-201BBC5F79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033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265D-C59C-4313-9176-524A56ED3D50}" type="datetimeFigureOut">
              <a:rPr kumimoji="1" lang="ja-JP" altLang="en-US" smtClean="0"/>
              <a:t>2013/9/10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FF4C-4802-4129-972F-201BBC5F79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793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265D-C59C-4313-9176-524A56ED3D50}" type="datetimeFigureOut">
              <a:rPr kumimoji="1" lang="ja-JP" altLang="en-US" smtClean="0"/>
              <a:t>2013/9/10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FF4C-4802-4129-972F-201BBC5F79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097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265D-C59C-4313-9176-524A56ED3D50}" type="datetimeFigureOut">
              <a:rPr kumimoji="1" lang="ja-JP" altLang="en-US" smtClean="0"/>
              <a:t>2013/9/10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FF4C-4802-4129-972F-201BBC5F79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36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265D-C59C-4313-9176-524A56ED3D50}" type="datetimeFigureOut">
              <a:rPr kumimoji="1" lang="ja-JP" altLang="en-US" smtClean="0"/>
              <a:t>2013/9/10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FF4C-4802-4129-972F-201BBC5F79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107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265D-C59C-4313-9176-524A56ED3D50}" type="datetimeFigureOut">
              <a:rPr kumimoji="1" lang="ja-JP" altLang="en-US" smtClean="0"/>
              <a:t>2013/9/10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FF4C-4802-4129-972F-201BBC5F79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9773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265D-C59C-4313-9176-524A56ED3D50}" type="datetimeFigureOut">
              <a:rPr kumimoji="1" lang="ja-JP" altLang="en-US" smtClean="0"/>
              <a:t>2013/9/10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FF4C-4802-4129-972F-201BBC5F79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080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265D-C59C-4313-9176-524A56ED3D50}" type="datetimeFigureOut">
              <a:rPr kumimoji="1" lang="ja-JP" altLang="en-US" smtClean="0"/>
              <a:t>2013/9/10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FF4C-4802-4129-972F-201BBC5F79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542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3265D-C59C-4313-9176-524A56ED3D50}" type="datetimeFigureOut">
              <a:rPr kumimoji="1" lang="ja-JP" altLang="en-US" smtClean="0"/>
              <a:t>2013/9/10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FFF4C-4802-4129-972F-201BBC5F79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8215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2054829" y="203343"/>
            <a:ext cx="1376737" cy="6472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/>
              <a:t>StartApp</a:t>
            </a:r>
            <a:endParaRPr lang="en-US" altLang="ja-JP" sz="1400" dirty="0"/>
          </a:p>
          <a:p>
            <a:pPr algn="ctr"/>
            <a:r>
              <a:rPr lang="en-US" altLang="ja-JP" sz="1400" dirty="0"/>
              <a:t>m</a:t>
            </a:r>
            <a:r>
              <a:rPr kumimoji="1" lang="en-US" altLang="ja-JP" sz="1400" dirty="0" smtClean="0"/>
              <a:t>ain()</a:t>
            </a:r>
            <a:endParaRPr kumimoji="1" lang="ja-JP" altLang="en-US" sz="1400" dirty="0"/>
          </a:p>
        </p:txBody>
      </p:sp>
      <p:sp>
        <p:nvSpPr>
          <p:cNvPr id="8" name="角丸四角形 7"/>
          <p:cNvSpPr/>
          <p:nvPr/>
        </p:nvSpPr>
        <p:spPr>
          <a:xfrm>
            <a:off x="2054829" y="1217275"/>
            <a:ext cx="1376737" cy="6472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/>
              <a:t>AppBase</a:t>
            </a:r>
            <a:endParaRPr kumimoji="1" lang="en-US" altLang="ja-JP" sz="1400" dirty="0" smtClean="0"/>
          </a:p>
          <a:p>
            <a:pPr algn="ctr"/>
            <a:endParaRPr kumimoji="1" lang="ja-JP" altLang="en-US" sz="1400" dirty="0"/>
          </a:p>
        </p:txBody>
      </p:sp>
      <p:sp>
        <p:nvSpPr>
          <p:cNvPr id="9" name="角丸四角形 8"/>
          <p:cNvSpPr/>
          <p:nvPr/>
        </p:nvSpPr>
        <p:spPr>
          <a:xfrm>
            <a:off x="2054829" y="2231207"/>
            <a:ext cx="1376737" cy="6472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UI</a:t>
            </a:r>
            <a:endParaRPr lang="en-US" altLang="ja-JP" sz="1400" dirty="0"/>
          </a:p>
          <a:p>
            <a:pPr algn="ctr"/>
            <a:r>
              <a:rPr kumimoji="1" lang="en-US" altLang="ja-JP" sz="1400" dirty="0" smtClean="0"/>
              <a:t>draw()</a:t>
            </a:r>
            <a:endParaRPr kumimoji="1" lang="ja-JP" altLang="en-US" sz="1400" dirty="0"/>
          </a:p>
        </p:txBody>
      </p:sp>
      <p:sp>
        <p:nvSpPr>
          <p:cNvPr id="11" name="角丸四角形 10"/>
          <p:cNvSpPr/>
          <p:nvPr/>
        </p:nvSpPr>
        <p:spPr>
          <a:xfrm>
            <a:off x="238014" y="203343"/>
            <a:ext cx="1376737" cy="6472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/>
              <a:t>EventHandler</a:t>
            </a:r>
            <a:endParaRPr lang="en-US" altLang="ja-JP" sz="1400" dirty="0"/>
          </a:p>
          <a:p>
            <a:pPr algn="ctr"/>
            <a:endParaRPr kumimoji="1" lang="ja-JP" altLang="en-US" sz="1400" dirty="0"/>
          </a:p>
        </p:txBody>
      </p:sp>
      <p:cxnSp>
        <p:nvCxnSpPr>
          <p:cNvPr id="15" name="直線矢印コネクタ 14"/>
          <p:cNvCxnSpPr>
            <a:stCxn id="5" idx="2"/>
            <a:endCxn id="8" idx="0"/>
          </p:cNvCxnSpPr>
          <p:nvPr/>
        </p:nvCxnSpPr>
        <p:spPr>
          <a:xfrm>
            <a:off x="2743198" y="850615"/>
            <a:ext cx="0" cy="366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8" idx="2"/>
            <a:endCxn id="9" idx="0"/>
          </p:cNvCxnSpPr>
          <p:nvPr/>
        </p:nvCxnSpPr>
        <p:spPr>
          <a:xfrm>
            <a:off x="2743198" y="1864547"/>
            <a:ext cx="0" cy="366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角丸四角形 24"/>
          <p:cNvSpPr/>
          <p:nvPr/>
        </p:nvSpPr>
        <p:spPr>
          <a:xfrm>
            <a:off x="2054829" y="4259071"/>
            <a:ext cx="1376737" cy="6472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DOM</a:t>
            </a:r>
            <a:endParaRPr lang="en-US" altLang="ja-JP" sz="1400" dirty="0"/>
          </a:p>
          <a:p>
            <a:pPr algn="ctr"/>
            <a:endParaRPr kumimoji="1" lang="ja-JP" altLang="en-US" sz="1400" dirty="0"/>
          </a:p>
        </p:txBody>
      </p:sp>
      <p:sp>
        <p:nvSpPr>
          <p:cNvPr id="12" name="角丸四角形 11"/>
          <p:cNvSpPr/>
          <p:nvPr/>
        </p:nvSpPr>
        <p:spPr>
          <a:xfrm>
            <a:off x="238012" y="3245139"/>
            <a:ext cx="1376737" cy="6472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Layout</a:t>
            </a:r>
          </a:p>
          <a:p>
            <a:pPr algn="ctr"/>
            <a:endParaRPr lang="en-US" altLang="ja-JP" sz="1400" dirty="0"/>
          </a:p>
        </p:txBody>
      </p:sp>
      <p:sp>
        <p:nvSpPr>
          <p:cNvPr id="13" name="角丸四角形 12"/>
          <p:cNvSpPr/>
          <p:nvPr/>
        </p:nvSpPr>
        <p:spPr>
          <a:xfrm>
            <a:off x="238012" y="4259071"/>
            <a:ext cx="1376737" cy="6472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/>
              <a:t>LayoutStyle</a:t>
            </a:r>
            <a:endParaRPr lang="en-US" altLang="ja-JP" sz="1400" dirty="0" smtClean="0"/>
          </a:p>
          <a:p>
            <a:pPr algn="ctr"/>
            <a:endParaRPr lang="en-US" altLang="ja-JP" sz="1400" dirty="0"/>
          </a:p>
        </p:txBody>
      </p:sp>
      <p:sp>
        <p:nvSpPr>
          <p:cNvPr id="14" name="角丸四角形 13"/>
          <p:cNvSpPr/>
          <p:nvPr/>
        </p:nvSpPr>
        <p:spPr>
          <a:xfrm>
            <a:off x="2054829" y="3245139"/>
            <a:ext cx="1376737" cy="6472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/>
              <a:t>UIAssembler</a:t>
            </a:r>
            <a:endParaRPr lang="en-US" altLang="ja-JP" sz="1400" dirty="0" smtClean="0"/>
          </a:p>
          <a:p>
            <a:pPr algn="ctr"/>
            <a:endParaRPr lang="en-US" altLang="ja-JP" sz="1400" dirty="0"/>
          </a:p>
        </p:txBody>
      </p:sp>
      <p:cxnSp>
        <p:nvCxnSpPr>
          <p:cNvPr id="6" name="直線矢印コネクタ 5"/>
          <p:cNvCxnSpPr>
            <a:stCxn id="12" idx="2"/>
            <a:endCxn id="13" idx="0"/>
          </p:cNvCxnSpPr>
          <p:nvPr/>
        </p:nvCxnSpPr>
        <p:spPr>
          <a:xfrm>
            <a:off x="926381" y="3892411"/>
            <a:ext cx="0" cy="366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9" idx="2"/>
            <a:endCxn id="14" idx="0"/>
          </p:cNvCxnSpPr>
          <p:nvPr/>
        </p:nvCxnSpPr>
        <p:spPr>
          <a:xfrm>
            <a:off x="2743198" y="2878479"/>
            <a:ext cx="0" cy="366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14" idx="1"/>
            <a:endCxn id="12" idx="3"/>
          </p:cNvCxnSpPr>
          <p:nvPr/>
        </p:nvCxnSpPr>
        <p:spPr>
          <a:xfrm flipH="1">
            <a:off x="1614749" y="3568775"/>
            <a:ext cx="44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>
            <a:stCxn id="14" idx="2"/>
            <a:endCxn id="25" idx="0"/>
          </p:cNvCxnSpPr>
          <p:nvPr/>
        </p:nvCxnSpPr>
        <p:spPr>
          <a:xfrm>
            <a:off x="2743198" y="3892411"/>
            <a:ext cx="0" cy="366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角丸四角形 9"/>
          <p:cNvSpPr/>
          <p:nvPr/>
        </p:nvSpPr>
        <p:spPr>
          <a:xfrm>
            <a:off x="2054830" y="5273003"/>
            <a:ext cx="1376737" cy="6472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Button</a:t>
            </a:r>
            <a:endParaRPr lang="en-US" altLang="ja-JP" sz="1400" dirty="0"/>
          </a:p>
          <a:p>
            <a:pPr algn="ctr"/>
            <a:endParaRPr kumimoji="1" lang="ja-JP" altLang="en-US" sz="1400" dirty="0"/>
          </a:p>
        </p:txBody>
      </p:sp>
      <p:cxnSp>
        <p:nvCxnSpPr>
          <p:cNvPr id="64" name="直線矢印コネクタ 63"/>
          <p:cNvCxnSpPr>
            <a:stCxn id="25" idx="2"/>
            <a:endCxn id="10" idx="0"/>
          </p:cNvCxnSpPr>
          <p:nvPr/>
        </p:nvCxnSpPr>
        <p:spPr>
          <a:xfrm>
            <a:off x="2743198" y="4906343"/>
            <a:ext cx="1" cy="366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角丸四角形 65"/>
          <p:cNvSpPr/>
          <p:nvPr/>
        </p:nvSpPr>
        <p:spPr>
          <a:xfrm>
            <a:off x="2054829" y="6286935"/>
            <a:ext cx="1376737" cy="6472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/>
              <a:t>ButtonStyle</a:t>
            </a:r>
            <a:endParaRPr lang="en-US" altLang="ja-JP" sz="1400" dirty="0"/>
          </a:p>
          <a:p>
            <a:pPr algn="ctr"/>
            <a:endParaRPr kumimoji="1" lang="ja-JP" altLang="en-US" sz="1400" dirty="0"/>
          </a:p>
        </p:txBody>
      </p:sp>
      <p:cxnSp>
        <p:nvCxnSpPr>
          <p:cNvPr id="68" name="直線矢印コネクタ 67"/>
          <p:cNvCxnSpPr>
            <a:stCxn id="10" idx="2"/>
            <a:endCxn id="66" idx="0"/>
          </p:cNvCxnSpPr>
          <p:nvPr/>
        </p:nvCxnSpPr>
        <p:spPr>
          <a:xfrm flipH="1">
            <a:off x="2743198" y="5920275"/>
            <a:ext cx="1" cy="366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11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14</Words>
  <Application>Microsoft Office PowerPoint</Application>
  <PresentationFormat>ワイド画面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kitagawa</dc:creator>
  <cp:lastModifiedBy>kitagawa</cp:lastModifiedBy>
  <cp:revision>12</cp:revision>
  <dcterms:created xsi:type="dcterms:W3CDTF">2013-09-10T05:32:47Z</dcterms:created>
  <dcterms:modified xsi:type="dcterms:W3CDTF">2013-09-10T10:13:28Z</dcterms:modified>
</cp:coreProperties>
</file>