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53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36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28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3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9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09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36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10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77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08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265D-C59C-4313-9176-524A56ED3D50}" type="datetimeFigureOut">
              <a:rPr kumimoji="1" lang="ja-JP" altLang="en-US" smtClean="0"/>
              <a:t>2013/9/24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4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3265D-C59C-4313-9176-524A56ED3D50}" type="datetimeFigureOut">
              <a:rPr kumimoji="1" lang="ja-JP" altLang="en-US" smtClean="0"/>
              <a:t>2013/9/24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FFF4C-4802-4129-972F-201BBC5F79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21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054829" y="203343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StartApp</a:t>
            </a:r>
            <a:endParaRPr lang="en-US" altLang="ja-JP" sz="1400" dirty="0"/>
          </a:p>
          <a:p>
            <a:pPr algn="ctr"/>
            <a:r>
              <a:rPr lang="en-US" altLang="ja-JP" sz="1400" dirty="0"/>
              <a:t>m</a:t>
            </a:r>
            <a:r>
              <a:rPr kumimoji="1" lang="en-US" altLang="ja-JP" sz="1400" dirty="0" smtClean="0"/>
              <a:t>ain()</a:t>
            </a:r>
            <a:endParaRPr kumimoji="1" lang="ja-JP" altLang="en-US" sz="1400" dirty="0"/>
          </a:p>
        </p:txBody>
      </p:sp>
      <p:sp>
        <p:nvSpPr>
          <p:cNvPr id="8" name="角丸四角形 7"/>
          <p:cNvSpPr/>
          <p:nvPr/>
        </p:nvSpPr>
        <p:spPr>
          <a:xfrm>
            <a:off x="2054829" y="1217275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AppBase</a:t>
            </a:r>
            <a:endParaRPr kumimoji="1" lang="en-US" altLang="ja-JP" sz="1400" dirty="0" smtClean="0"/>
          </a:p>
          <a:p>
            <a:pPr algn="ctr"/>
            <a:endParaRPr kumimoji="1" lang="ja-JP" altLang="en-US" sz="1400" dirty="0"/>
          </a:p>
        </p:txBody>
      </p:sp>
      <p:sp>
        <p:nvSpPr>
          <p:cNvPr id="9" name="角丸四角形 8"/>
          <p:cNvSpPr/>
          <p:nvPr/>
        </p:nvSpPr>
        <p:spPr>
          <a:xfrm>
            <a:off x="2054829" y="2231207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UI</a:t>
            </a:r>
            <a:endParaRPr lang="en-US" altLang="ja-JP" sz="1400" dirty="0"/>
          </a:p>
          <a:p>
            <a:pPr algn="ctr"/>
            <a:r>
              <a:rPr kumimoji="1" lang="en-US" altLang="ja-JP" sz="1400" dirty="0" smtClean="0"/>
              <a:t>draw()</a:t>
            </a:r>
            <a:endParaRPr kumimoji="1" lang="ja-JP" altLang="en-US" sz="1400" dirty="0"/>
          </a:p>
        </p:txBody>
      </p:sp>
      <p:sp>
        <p:nvSpPr>
          <p:cNvPr id="11" name="角丸四角形 10"/>
          <p:cNvSpPr/>
          <p:nvPr/>
        </p:nvSpPr>
        <p:spPr>
          <a:xfrm>
            <a:off x="238014" y="203343"/>
            <a:ext cx="1376737" cy="6472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EventHandler</a:t>
            </a:r>
            <a:endParaRPr lang="en-US" altLang="ja-JP" sz="1400" dirty="0"/>
          </a:p>
          <a:p>
            <a:pPr algn="ctr"/>
            <a:endParaRPr kumimoji="1" lang="ja-JP" altLang="en-US" sz="1400" dirty="0"/>
          </a:p>
        </p:txBody>
      </p:sp>
      <p:cxnSp>
        <p:nvCxnSpPr>
          <p:cNvPr id="15" name="直線矢印コネクタ 14"/>
          <p:cNvCxnSpPr>
            <a:stCxn id="5" idx="2"/>
            <a:endCxn id="8" idx="0"/>
          </p:cNvCxnSpPr>
          <p:nvPr/>
        </p:nvCxnSpPr>
        <p:spPr>
          <a:xfrm>
            <a:off x="2743198" y="850615"/>
            <a:ext cx="0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8" idx="2"/>
            <a:endCxn id="9" idx="0"/>
          </p:cNvCxnSpPr>
          <p:nvPr/>
        </p:nvCxnSpPr>
        <p:spPr>
          <a:xfrm>
            <a:off x="2743198" y="1864547"/>
            <a:ext cx="0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2054829" y="4259071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DOM</a:t>
            </a:r>
            <a:endParaRPr lang="en-US" altLang="ja-JP" sz="1400" dirty="0"/>
          </a:p>
          <a:p>
            <a:pPr algn="ctr"/>
            <a:endParaRPr kumimoji="1" lang="ja-JP" altLang="en-US" sz="1400" dirty="0"/>
          </a:p>
        </p:txBody>
      </p:sp>
      <p:sp>
        <p:nvSpPr>
          <p:cNvPr id="12" name="角丸四角形 11"/>
          <p:cNvSpPr/>
          <p:nvPr/>
        </p:nvSpPr>
        <p:spPr>
          <a:xfrm>
            <a:off x="238012" y="3245139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Layout</a:t>
            </a:r>
          </a:p>
          <a:p>
            <a:pPr algn="ctr"/>
            <a:endParaRPr lang="en-US" altLang="ja-JP" sz="1400" dirty="0"/>
          </a:p>
        </p:txBody>
      </p:sp>
      <p:sp>
        <p:nvSpPr>
          <p:cNvPr id="13" name="角丸四角形 12"/>
          <p:cNvSpPr/>
          <p:nvPr/>
        </p:nvSpPr>
        <p:spPr>
          <a:xfrm>
            <a:off x="238012" y="4259071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LayoutStyle</a:t>
            </a:r>
            <a:endParaRPr lang="en-US" altLang="ja-JP" sz="1400" dirty="0" smtClean="0"/>
          </a:p>
          <a:p>
            <a:pPr algn="ctr"/>
            <a:endParaRPr lang="en-US" altLang="ja-JP" sz="1400" dirty="0"/>
          </a:p>
        </p:txBody>
      </p:sp>
      <p:sp>
        <p:nvSpPr>
          <p:cNvPr id="14" name="角丸四角形 13"/>
          <p:cNvSpPr/>
          <p:nvPr/>
        </p:nvSpPr>
        <p:spPr>
          <a:xfrm>
            <a:off x="2054829" y="3245139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UIAssembler</a:t>
            </a:r>
            <a:endParaRPr lang="en-US" altLang="ja-JP" sz="1400" dirty="0" smtClean="0"/>
          </a:p>
          <a:p>
            <a:pPr algn="ctr"/>
            <a:endParaRPr lang="en-US" altLang="ja-JP" sz="1400" dirty="0"/>
          </a:p>
        </p:txBody>
      </p:sp>
      <p:cxnSp>
        <p:nvCxnSpPr>
          <p:cNvPr id="6" name="直線矢印コネクタ 5"/>
          <p:cNvCxnSpPr>
            <a:stCxn id="12" idx="2"/>
            <a:endCxn id="13" idx="0"/>
          </p:cNvCxnSpPr>
          <p:nvPr/>
        </p:nvCxnSpPr>
        <p:spPr>
          <a:xfrm>
            <a:off x="926381" y="3892411"/>
            <a:ext cx="0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9" idx="2"/>
            <a:endCxn id="14" idx="0"/>
          </p:cNvCxnSpPr>
          <p:nvPr/>
        </p:nvCxnSpPr>
        <p:spPr>
          <a:xfrm>
            <a:off x="2743198" y="2878479"/>
            <a:ext cx="0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14" idx="1"/>
            <a:endCxn id="12" idx="3"/>
          </p:cNvCxnSpPr>
          <p:nvPr/>
        </p:nvCxnSpPr>
        <p:spPr>
          <a:xfrm flipH="1">
            <a:off x="1614749" y="3568775"/>
            <a:ext cx="4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14" idx="2"/>
            <a:endCxn id="25" idx="0"/>
          </p:cNvCxnSpPr>
          <p:nvPr/>
        </p:nvCxnSpPr>
        <p:spPr>
          <a:xfrm>
            <a:off x="2743198" y="3892411"/>
            <a:ext cx="0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2054827" y="5273003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Button</a:t>
            </a:r>
            <a:endParaRPr lang="en-US" altLang="ja-JP" sz="1400" dirty="0"/>
          </a:p>
          <a:p>
            <a:pPr algn="ctr"/>
            <a:endParaRPr kumimoji="1" lang="ja-JP" altLang="en-US" sz="1400" dirty="0"/>
          </a:p>
        </p:txBody>
      </p:sp>
      <p:cxnSp>
        <p:nvCxnSpPr>
          <p:cNvPr id="64" name="直線矢印コネクタ 63"/>
          <p:cNvCxnSpPr>
            <a:stCxn id="25" idx="2"/>
            <a:endCxn id="10" idx="0"/>
          </p:cNvCxnSpPr>
          <p:nvPr/>
        </p:nvCxnSpPr>
        <p:spPr>
          <a:xfrm flipH="1">
            <a:off x="2743196" y="4906343"/>
            <a:ext cx="2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角丸四角形 65"/>
          <p:cNvSpPr/>
          <p:nvPr/>
        </p:nvSpPr>
        <p:spPr>
          <a:xfrm>
            <a:off x="2054829" y="6286935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ButtonStyle</a:t>
            </a:r>
            <a:endParaRPr lang="en-US" altLang="ja-JP" sz="1400" dirty="0"/>
          </a:p>
          <a:p>
            <a:pPr algn="ctr"/>
            <a:endParaRPr kumimoji="1" lang="ja-JP" altLang="en-US" sz="1400" dirty="0"/>
          </a:p>
        </p:txBody>
      </p:sp>
      <p:cxnSp>
        <p:nvCxnSpPr>
          <p:cNvPr id="68" name="直線矢印コネクタ 67"/>
          <p:cNvCxnSpPr>
            <a:stCxn id="10" idx="2"/>
            <a:endCxn id="66" idx="0"/>
          </p:cNvCxnSpPr>
          <p:nvPr/>
        </p:nvCxnSpPr>
        <p:spPr>
          <a:xfrm>
            <a:off x="2743196" y="5920275"/>
            <a:ext cx="2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238011" y="6286935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/>
              <a:t>ButtonBasicSetup</a:t>
            </a:r>
            <a:endParaRPr lang="en-US" altLang="ja-JP" sz="1200" dirty="0"/>
          </a:p>
          <a:p>
            <a:pPr algn="ctr"/>
            <a:endParaRPr kumimoji="1" lang="ja-JP" altLang="en-US" sz="1400" dirty="0"/>
          </a:p>
        </p:txBody>
      </p:sp>
      <p:cxnSp>
        <p:nvCxnSpPr>
          <p:cNvPr id="3" name="直線矢印コネクタ 2"/>
          <p:cNvCxnSpPr>
            <a:stCxn id="10" idx="2"/>
            <a:endCxn id="20" idx="0"/>
          </p:cNvCxnSpPr>
          <p:nvPr/>
        </p:nvCxnSpPr>
        <p:spPr>
          <a:xfrm flipH="1">
            <a:off x="926380" y="5920275"/>
            <a:ext cx="1816816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3871647" y="6286935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CardBasicSetup</a:t>
            </a:r>
            <a:endParaRPr lang="en-US" altLang="ja-JP" sz="1400" dirty="0"/>
          </a:p>
          <a:p>
            <a:pPr algn="ctr"/>
            <a:endParaRPr kumimoji="1" lang="ja-JP" altLang="en-US" sz="1400" dirty="0"/>
          </a:p>
        </p:txBody>
      </p:sp>
      <p:sp>
        <p:nvSpPr>
          <p:cNvPr id="24" name="角丸四角形 23"/>
          <p:cNvSpPr/>
          <p:nvPr/>
        </p:nvSpPr>
        <p:spPr>
          <a:xfrm>
            <a:off x="5688465" y="6286935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CardStyle</a:t>
            </a:r>
            <a:endParaRPr lang="en-US" altLang="ja-JP" sz="1400" dirty="0"/>
          </a:p>
          <a:p>
            <a:pPr algn="ctr"/>
            <a:endParaRPr kumimoji="1" lang="ja-JP" altLang="en-US" sz="1400" dirty="0"/>
          </a:p>
        </p:txBody>
      </p:sp>
      <p:sp>
        <p:nvSpPr>
          <p:cNvPr id="26" name="角丸四角形 25"/>
          <p:cNvSpPr/>
          <p:nvPr/>
        </p:nvSpPr>
        <p:spPr>
          <a:xfrm>
            <a:off x="5688465" y="5273003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Card</a:t>
            </a:r>
            <a:endParaRPr lang="en-US" altLang="ja-JP" sz="1400" dirty="0"/>
          </a:p>
          <a:p>
            <a:pPr algn="ctr"/>
            <a:endParaRPr kumimoji="1" lang="ja-JP" altLang="en-US" sz="1400" dirty="0"/>
          </a:p>
        </p:txBody>
      </p:sp>
      <p:cxnSp>
        <p:nvCxnSpPr>
          <p:cNvPr id="16" name="直線矢印コネクタ 15"/>
          <p:cNvCxnSpPr>
            <a:stCxn id="26" idx="2"/>
            <a:endCxn id="22" idx="0"/>
          </p:cNvCxnSpPr>
          <p:nvPr/>
        </p:nvCxnSpPr>
        <p:spPr>
          <a:xfrm flipH="1">
            <a:off x="4560016" y="5920275"/>
            <a:ext cx="1816818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26" idx="2"/>
            <a:endCxn id="24" idx="0"/>
          </p:cNvCxnSpPr>
          <p:nvPr/>
        </p:nvCxnSpPr>
        <p:spPr>
          <a:xfrm>
            <a:off x="6376834" y="5920275"/>
            <a:ext cx="0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/>
          <p:cNvSpPr/>
          <p:nvPr/>
        </p:nvSpPr>
        <p:spPr>
          <a:xfrm>
            <a:off x="3871646" y="5273003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CardCreator</a:t>
            </a:r>
            <a:endParaRPr lang="en-US" altLang="ja-JP" sz="1400" dirty="0"/>
          </a:p>
          <a:p>
            <a:pPr algn="ctr"/>
            <a:endParaRPr kumimoji="1" lang="ja-JP" altLang="en-US" sz="1400" dirty="0"/>
          </a:p>
        </p:txBody>
      </p:sp>
      <p:cxnSp>
        <p:nvCxnSpPr>
          <p:cNvPr id="36" name="直線矢印コネクタ 35"/>
          <p:cNvCxnSpPr>
            <a:stCxn id="25" idx="2"/>
            <a:endCxn id="28" idx="0"/>
          </p:cNvCxnSpPr>
          <p:nvPr/>
        </p:nvCxnSpPr>
        <p:spPr>
          <a:xfrm>
            <a:off x="2743198" y="4906343"/>
            <a:ext cx="1816817" cy="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28" idx="3"/>
            <a:endCxn id="26" idx="1"/>
          </p:cNvCxnSpPr>
          <p:nvPr/>
        </p:nvCxnSpPr>
        <p:spPr>
          <a:xfrm>
            <a:off x="5248383" y="5596639"/>
            <a:ext cx="440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角丸四角形 29"/>
          <p:cNvSpPr/>
          <p:nvPr/>
        </p:nvSpPr>
        <p:spPr>
          <a:xfrm>
            <a:off x="3871645" y="3245139"/>
            <a:ext cx="1376737" cy="647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/>
              <a:t>CardSetting</a:t>
            </a:r>
            <a:endParaRPr lang="en-US" altLang="ja-JP" sz="1400" dirty="0" smtClean="0"/>
          </a:p>
          <a:p>
            <a:pPr algn="ctr"/>
            <a:endParaRPr lang="en-US" altLang="ja-JP" sz="1400" dirty="0"/>
          </a:p>
        </p:txBody>
      </p:sp>
      <p:cxnSp>
        <p:nvCxnSpPr>
          <p:cNvPr id="4" name="直線矢印コネクタ 3"/>
          <p:cNvCxnSpPr>
            <a:stCxn id="14" idx="3"/>
            <a:endCxn id="30" idx="1"/>
          </p:cNvCxnSpPr>
          <p:nvPr/>
        </p:nvCxnSpPr>
        <p:spPr>
          <a:xfrm>
            <a:off x="3431566" y="3568775"/>
            <a:ext cx="440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1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20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kitagawa</dc:creator>
  <cp:lastModifiedBy>kitagawa</cp:lastModifiedBy>
  <cp:revision>20</cp:revision>
  <dcterms:created xsi:type="dcterms:W3CDTF">2013-09-10T05:32:47Z</dcterms:created>
  <dcterms:modified xsi:type="dcterms:W3CDTF">2013-09-24T05:46:20Z</dcterms:modified>
</cp:coreProperties>
</file>